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25"/>
  </p:notesMasterIdLst>
  <p:sldIdLst>
    <p:sldId id="2642" r:id="rId3"/>
    <p:sldId id="435" r:id="rId4"/>
    <p:sldId id="441" r:id="rId5"/>
    <p:sldId id="468" r:id="rId6"/>
    <p:sldId id="465" r:id="rId7"/>
    <p:sldId id="469" r:id="rId8"/>
    <p:sldId id="466" r:id="rId9"/>
    <p:sldId id="462" r:id="rId10"/>
    <p:sldId id="463" r:id="rId11"/>
    <p:sldId id="443" r:id="rId12"/>
    <p:sldId id="470" r:id="rId13"/>
    <p:sldId id="471" r:id="rId14"/>
    <p:sldId id="2634" r:id="rId15"/>
    <p:sldId id="2635" r:id="rId16"/>
    <p:sldId id="2636" r:id="rId17"/>
    <p:sldId id="2637" r:id="rId18"/>
    <p:sldId id="2638" r:id="rId19"/>
    <p:sldId id="2639" r:id="rId20"/>
    <p:sldId id="2640" r:id="rId21"/>
    <p:sldId id="2641" r:id="rId22"/>
    <p:sldId id="451" r:id="rId23"/>
    <p:sldId id="45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5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>
      <p:cViewPr varScale="1">
        <p:scale>
          <a:sx n="59" d="100"/>
          <a:sy n="59" d="100"/>
        </p:scale>
        <p:origin x="924" y="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C4EAD-0DED-42B6-9064-1B9E26E23986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D8E14-75D2-4CE7-8768-E2BC212EC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12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67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857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5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4345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1437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6733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4412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895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506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150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02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3234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120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ly</a:t>
            </a:r>
            <a:r>
              <a:rPr lang="en-US" altLang="zh-CN" dirty="0"/>
              <a:t> </a:t>
            </a:r>
            <a:r>
              <a:rPr lang="en-US" altLang="zh-CN" dirty="0" err="1"/>
              <a:t>trà</a:t>
            </a:r>
            <a:r>
              <a:rPr lang="en-US" altLang="zh-CN" dirty="0"/>
              <a:t> </a:t>
            </a:r>
            <a:r>
              <a:rPr lang="en-US" altLang="zh-CN" dirty="0" err="1"/>
              <a:t>sữa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br>
              <a:rPr lang="en-US" altLang="zh-CN" dirty="0"/>
            </a:br>
            <a:r>
              <a:rPr lang="en-US" altLang="zh-CN" dirty="0"/>
              <a:t>Sau 3 </a:t>
            </a:r>
            <a:r>
              <a:rPr lang="en-US" altLang="zh-CN" dirty="0" err="1"/>
              <a:t>câu</a:t>
            </a:r>
            <a:r>
              <a:rPr lang="en-US" altLang="zh-CN" dirty="0"/>
              <a:t>, </a:t>
            </a:r>
            <a:r>
              <a:rPr lang="en-US" altLang="zh-CN" dirty="0" err="1"/>
              <a:t>bấm</a:t>
            </a:r>
            <a:r>
              <a:rPr lang="en-US" altLang="zh-CN" dirty="0"/>
              <a:t> Enter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tục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82E10-AF35-4184-B900-F7AF11276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218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097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536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74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896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F6036-E835-44CB-A25A-34C755DFD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603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34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931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39588998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6092533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978452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8340984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2859327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643398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919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4061920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9189317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9102807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712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54404549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2668844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39856647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015691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958134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884196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4820357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71574532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262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090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212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146854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606768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6452693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40968799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45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6F798-E4B2-4A0E-885F-0DF0BB3F89BA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69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12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slide" Target="slide7.xml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0" Type="http://schemas.openxmlformats.org/officeDocument/2006/relationships/image" Target="../media/image32.sv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30.svg"/><Relationship Id="rId4" Type="http://schemas.openxmlformats.org/officeDocument/2006/relationships/image" Target="../media/image7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0" Type="http://schemas.openxmlformats.org/officeDocument/2006/relationships/image" Target="../media/image32.sv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68ABD0-FD9C-FCAB-199C-1D60E0042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7" y="8467"/>
            <a:ext cx="8605003" cy="6858000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97967A26-8F40-A19C-F2E0-2E463FD09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69185" y="-1502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28">
            <a:extLst>
              <a:ext uri="{FF2B5EF4-FFF2-40B4-BE49-F238E27FC236}">
                <a16:creationId xmlns:a16="http://schemas.microsoft.com/office/drawing/2014/main" id="{6AAD398D-8D12-3F25-0FA6-1AD1436B1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699" y="5443605"/>
            <a:ext cx="12408900" cy="1414395"/>
          </a:xfrm>
          <a:prstGeom prst="rect">
            <a:avLst/>
          </a:prstGeom>
        </p:spPr>
      </p:pic>
      <p:pic>
        <p:nvPicPr>
          <p:cNvPr id="5" name="图片 45">
            <a:extLst>
              <a:ext uri="{FF2B5EF4-FFF2-40B4-BE49-F238E27FC236}">
                <a16:creationId xmlns:a16="http://schemas.microsoft.com/office/drawing/2014/main" id="{2746C471-474E-E680-3D9F-A67D6ABB3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356CFD82-865E-9792-0758-2F8D507F45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0" y="88901"/>
            <a:ext cx="2628900" cy="2476500"/>
          </a:xfrm>
          <a:prstGeom prst="rect">
            <a:avLst/>
          </a:prstGeom>
        </p:spPr>
      </p:pic>
      <p:pic>
        <p:nvPicPr>
          <p:cNvPr id="7" name="图片 35">
            <a:extLst>
              <a:ext uri="{FF2B5EF4-FFF2-40B4-BE49-F238E27FC236}">
                <a16:creationId xmlns:a16="http://schemas.microsoft.com/office/drawing/2014/main" id="{54BBABE1-51EB-262B-8B71-C5EED0E98A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0299EB03-3FAA-00CC-AAD3-A39824E4C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56790" y="-24841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32C8D5CC-B563-77B4-81B6-273311DD4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824154" y="-17315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37ADC83E-E1DF-57B9-5217-C7F771754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402729" y="-2010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04E29AC-8547-956D-5870-428352702F72}"/>
              </a:ext>
            </a:extLst>
          </p:cNvPr>
          <p:cNvGrpSpPr/>
          <p:nvPr/>
        </p:nvGrpSpPr>
        <p:grpSpPr>
          <a:xfrm>
            <a:off x="350136" y="18234"/>
            <a:ext cx="2106195" cy="3383495"/>
            <a:chOff x="10470967" y="246219"/>
            <a:chExt cx="1579646" cy="2746478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C7F60C51-D3F4-36A3-9A5E-F01D2E403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C27652F8-DD2E-1BDF-5B76-42ECB204B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D0F0CC84-6F20-731A-720F-34969455B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E5D49AD-AC61-30C0-9F90-DA8AC5B1ACB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283" y="4171950"/>
            <a:ext cx="4023717" cy="3235904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7582AE13-8AED-9482-36F0-CABE5094A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57" y="4945317"/>
            <a:ext cx="1912683" cy="191268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9D34F1-2362-7770-75A4-C9DCFCB4B15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89848" y="772973"/>
            <a:ext cx="4298053" cy="17497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0896E72-80A3-6988-091D-83CCE83EBFAE}"/>
              </a:ext>
            </a:extLst>
          </p:cNvPr>
          <p:cNvSpPr txBox="1"/>
          <p:nvPr/>
        </p:nvSpPr>
        <p:spPr>
          <a:xfrm>
            <a:off x="5010150" y="3971925"/>
            <a:ext cx="180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F69F63-2784-9773-17D4-F15B81860EEF}"/>
              </a:ext>
            </a:extLst>
          </p:cNvPr>
          <p:cNvSpPr txBox="1"/>
          <p:nvPr/>
        </p:nvSpPr>
        <p:spPr>
          <a:xfrm>
            <a:off x="1025479" y="237714"/>
            <a:ext cx="103305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EB3BA3-B091-1E72-EE7D-E57A0B7F41FB}"/>
              </a:ext>
            </a:extLst>
          </p:cNvPr>
          <p:cNvSpPr txBox="1"/>
          <p:nvPr/>
        </p:nvSpPr>
        <p:spPr>
          <a:xfrm>
            <a:off x="1052399" y="5255955"/>
            <a:ext cx="5592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Mỵ</a:t>
            </a:r>
            <a:endParaRPr lang="en-US" sz="3200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CEE857C-4CF8-3076-19EB-07E8547C692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86689" y="2146074"/>
            <a:ext cx="8742422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5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90BF24-902B-424F-A37D-C664E00A1C66}"/>
              </a:ext>
            </a:extLst>
          </p:cNvPr>
          <p:cNvSpPr txBox="1"/>
          <p:nvPr/>
        </p:nvSpPr>
        <p:spPr>
          <a:xfrm>
            <a:off x="576580" y="854075"/>
            <a:ext cx="260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23 285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12 967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834DA6-BCB5-4DE9-84D4-7A692BBA1868}"/>
              </a:ext>
            </a:extLst>
          </p:cNvPr>
          <p:cNvCxnSpPr>
            <a:cxnSpLocks/>
          </p:cNvCxnSpPr>
          <p:nvPr/>
        </p:nvCxnSpPr>
        <p:spPr>
          <a:xfrm>
            <a:off x="652780" y="2062071"/>
            <a:ext cx="158559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53E3BFC-2F48-455B-ADD4-233F33735581}"/>
              </a:ext>
            </a:extLst>
          </p:cNvPr>
          <p:cNvSpPr txBox="1"/>
          <p:nvPr/>
        </p:nvSpPr>
        <p:spPr>
          <a:xfrm>
            <a:off x="278958" y="1193587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-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E7D9F3-98AD-46B2-98AF-8DF8019E4EDB}"/>
              </a:ext>
            </a:extLst>
          </p:cNvPr>
          <p:cNvSpPr txBox="1"/>
          <p:nvPr/>
        </p:nvSpPr>
        <p:spPr>
          <a:xfrm>
            <a:off x="2775699" y="98441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8,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ADBB8-C82A-496C-8DB3-95F6952BFEA2}"/>
              </a:ext>
            </a:extLst>
          </p:cNvPr>
          <p:cNvSpPr txBox="1"/>
          <p:nvPr/>
        </p:nvSpPr>
        <p:spPr>
          <a:xfrm>
            <a:off x="1842057" y="198776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B490A2-2ECD-4F9E-9984-513D5FA76905}"/>
              </a:ext>
            </a:extLst>
          </p:cNvPr>
          <p:cNvSpPr txBox="1"/>
          <p:nvPr/>
        </p:nvSpPr>
        <p:spPr>
          <a:xfrm>
            <a:off x="2775700" y="149549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7; 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9034BC-62B9-4A4B-BB28-84FEDF46FA70}"/>
              </a:ext>
            </a:extLst>
          </p:cNvPr>
          <p:cNvSpPr txBox="1"/>
          <p:nvPr/>
        </p:nvSpPr>
        <p:spPr>
          <a:xfrm>
            <a:off x="1569085" y="198776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1C409D-2750-4937-9770-9A70A446A483}"/>
              </a:ext>
            </a:extLst>
          </p:cNvPr>
          <p:cNvSpPr txBox="1"/>
          <p:nvPr/>
        </p:nvSpPr>
        <p:spPr>
          <a:xfrm>
            <a:off x="2755380" y="204658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9,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590E7C-A25E-41A9-A6A8-83CB16CC99E3}"/>
              </a:ext>
            </a:extLst>
          </p:cNvPr>
          <p:cNvSpPr txBox="1"/>
          <p:nvPr/>
        </p:nvSpPr>
        <p:spPr>
          <a:xfrm>
            <a:off x="1302229" y="1991145"/>
            <a:ext cx="31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00957C-BFBA-4FCB-992F-8F391F8EDCA7}"/>
              </a:ext>
            </a:extLst>
          </p:cNvPr>
          <p:cNvSpPr txBox="1"/>
          <p:nvPr/>
        </p:nvSpPr>
        <p:spPr>
          <a:xfrm>
            <a:off x="2755380" y="26348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2;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0,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0.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5E7FA0-ECCB-4537-BFAF-35636EF68988}"/>
              </a:ext>
            </a:extLst>
          </p:cNvPr>
          <p:cNvSpPr txBox="1"/>
          <p:nvPr/>
        </p:nvSpPr>
        <p:spPr>
          <a:xfrm>
            <a:off x="874915" y="199728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19FBFB2-B8D4-4527-BDB1-1344A31EEC06}"/>
              </a:ext>
            </a:extLst>
          </p:cNvPr>
          <p:cNvSpPr/>
          <p:nvPr/>
        </p:nvSpPr>
        <p:spPr>
          <a:xfrm>
            <a:off x="3324225" y="4152901"/>
            <a:ext cx="7058024" cy="9005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23 285 – 12 967 = 10 318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F479DB-9EFF-4D59-8D11-C8CFF0F068E6}"/>
              </a:ext>
            </a:extLst>
          </p:cNvPr>
          <p:cNvSpPr txBox="1"/>
          <p:nvPr/>
        </p:nvSpPr>
        <p:spPr>
          <a:xfrm>
            <a:off x="570115" y="199728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DE4BE4-660D-4B08-92CF-A574124F7F9C}"/>
              </a:ext>
            </a:extLst>
          </p:cNvPr>
          <p:cNvSpPr txBox="1"/>
          <p:nvPr/>
        </p:nvSpPr>
        <p:spPr>
          <a:xfrm>
            <a:off x="2764905" y="330160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342488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86353" y="185495"/>
            <a:ext cx="2095899" cy="903394"/>
            <a:chOff x="822" y="275"/>
            <a:chExt cx="2043" cy="1067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3F6D82E-78FE-457C-979C-8A53505B0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4" y="1309687"/>
            <a:ext cx="9895353" cy="153257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123F4BB-6311-4837-96EB-9DB1D3726274}"/>
              </a:ext>
            </a:extLst>
          </p:cNvPr>
          <p:cNvSpPr txBox="1"/>
          <p:nvPr/>
        </p:nvSpPr>
        <p:spPr>
          <a:xfrm>
            <a:off x="342832" y="2756115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84 758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BDFD81-08C6-4601-BFD0-E73EAA692991}"/>
              </a:ext>
            </a:extLst>
          </p:cNvPr>
          <p:cNvSpPr txBox="1"/>
          <p:nvPr/>
        </p:nvSpPr>
        <p:spPr>
          <a:xfrm>
            <a:off x="372361" y="3946866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43 265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0B7A7B4-A8CE-4EFD-BDD8-2FF642B95385}"/>
              </a:ext>
            </a:extLst>
          </p:cNvPr>
          <p:cNvSpPr/>
          <p:nvPr/>
        </p:nvSpPr>
        <p:spPr>
          <a:xfrm>
            <a:off x="118001" y="3960906"/>
            <a:ext cx="415399" cy="211044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B919745-0816-4118-A2DC-68ADA1DAB933}"/>
              </a:ext>
            </a:extLst>
          </p:cNvPr>
          <p:cNvSpPr/>
          <p:nvPr/>
        </p:nvSpPr>
        <p:spPr>
          <a:xfrm>
            <a:off x="701283" y="5055921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E41905-D041-4057-932C-855256F7E622}"/>
              </a:ext>
            </a:extLst>
          </p:cNvPr>
          <p:cNvSpPr txBox="1"/>
          <p:nvPr/>
        </p:nvSpPr>
        <p:spPr>
          <a:xfrm>
            <a:off x="3025563" y="4941896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A5948F1-F10E-4C16-9D2E-1EEF6116F859}"/>
              </a:ext>
            </a:extLst>
          </p:cNvPr>
          <p:cNvSpPr txBox="1"/>
          <p:nvPr/>
        </p:nvSpPr>
        <p:spPr>
          <a:xfrm>
            <a:off x="2447169" y="4943004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A46B29A-1F20-4F18-B2C1-0DEBD116F623}"/>
              </a:ext>
            </a:extLst>
          </p:cNvPr>
          <p:cNvSpPr txBox="1"/>
          <p:nvPr/>
        </p:nvSpPr>
        <p:spPr>
          <a:xfrm>
            <a:off x="1845398" y="49407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6267488-7E3B-4093-B961-15D40BB040D2}"/>
              </a:ext>
            </a:extLst>
          </p:cNvPr>
          <p:cNvSpPr/>
          <p:nvPr/>
        </p:nvSpPr>
        <p:spPr>
          <a:xfrm>
            <a:off x="2016285" y="3844139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E4FEDC4-9CB2-4BBC-9BCC-FE04510DA3C8}"/>
              </a:ext>
            </a:extLst>
          </p:cNvPr>
          <p:cNvSpPr txBox="1"/>
          <p:nvPr/>
        </p:nvSpPr>
        <p:spPr>
          <a:xfrm>
            <a:off x="1026248" y="495981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848B9CD-199F-4697-AA03-796F58CF2C4E}"/>
              </a:ext>
            </a:extLst>
          </p:cNvPr>
          <p:cNvSpPr txBox="1"/>
          <p:nvPr/>
        </p:nvSpPr>
        <p:spPr>
          <a:xfrm>
            <a:off x="445223" y="49788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B1EF913-BB67-4988-8229-293EE27F82AE}"/>
              </a:ext>
            </a:extLst>
          </p:cNvPr>
          <p:cNvSpPr txBox="1"/>
          <p:nvPr/>
        </p:nvSpPr>
        <p:spPr>
          <a:xfrm>
            <a:off x="4190932" y="2794215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79 363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877790D-DC7C-41F0-8A6A-A7F154AEE563}"/>
              </a:ext>
            </a:extLst>
          </p:cNvPr>
          <p:cNvSpPr txBox="1"/>
          <p:nvPr/>
        </p:nvSpPr>
        <p:spPr>
          <a:xfrm>
            <a:off x="4743449" y="3984966"/>
            <a:ext cx="3545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5 819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3EE620F-E8ED-4EA9-9EFC-50C73E85ADDD}"/>
              </a:ext>
            </a:extLst>
          </p:cNvPr>
          <p:cNvSpPr/>
          <p:nvPr/>
        </p:nvSpPr>
        <p:spPr>
          <a:xfrm>
            <a:off x="3966101" y="3999006"/>
            <a:ext cx="415399" cy="211044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F66B5A0-B87D-47C9-B9C2-5C7B5DFBB3CC}"/>
              </a:ext>
            </a:extLst>
          </p:cNvPr>
          <p:cNvSpPr/>
          <p:nvPr/>
        </p:nvSpPr>
        <p:spPr>
          <a:xfrm>
            <a:off x="4549383" y="5094021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ED1DA89-B32C-4661-B352-F8B8E7AB4DEC}"/>
              </a:ext>
            </a:extLst>
          </p:cNvPr>
          <p:cNvSpPr txBox="1"/>
          <p:nvPr/>
        </p:nvSpPr>
        <p:spPr>
          <a:xfrm>
            <a:off x="6873663" y="4979996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17BF1BF-49C4-41A3-876C-F9CF0F97A146}"/>
              </a:ext>
            </a:extLst>
          </p:cNvPr>
          <p:cNvSpPr txBox="1"/>
          <p:nvPr/>
        </p:nvSpPr>
        <p:spPr>
          <a:xfrm>
            <a:off x="6295269" y="4981104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4B49EBF-C89B-45F5-A4C1-6326C2F93605}"/>
              </a:ext>
            </a:extLst>
          </p:cNvPr>
          <p:cNvSpPr txBox="1"/>
          <p:nvPr/>
        </p:nvSpPr>
        <p:spPr>
          <a:xfrm>
            <a:off x="5693498" y="49788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7B104434-31B4-4282-9A15-51127AB0CD87}"/>
              </a:ext>
            </a:extLst>
          </p:cNvPr>
          <p:cNvSpPr/>
          <p:nvPr/>
        </p:nvSpPr>
        <p:spPr>
          <a:xfrm>
            <a:off x="6464460" y="3844139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47D0BD5-B2FE-4843-BFED-194EB6295C86}"/>
              </a:ext>
            </a:extLst>
          </p:cNvPr>
          <p:cNvSpPr txBox="1"/>
          <p:nvPr/>
        </p:nvSpPr>
        <p:spPr>
          <a:xfrm>
            <a:off x="4874348" y="499791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985E36B-1304-47B7-BB28-F58FED986C4B}"/>
              </a:ext>
            </a:extLst>
          </p:cNvPr>
          <p:cNvSpPr txBox="1"/>
          <p:nvPr/>
        </p:nvSpPr>
        <p:spPr>
          <a:xfrm>
            <a:off x="4293323" y="50169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75CCEA3-453D-433C-B947-A3A2CB5A4500}"/>
              </a:ext>
            </a:extLst>
          </p:cNvPr>
          <p:cNvSpPr/>
          <p:nvPr/>
        </p:nvSpPr>
        <p:spPr>
          <a:xfrm>
            <a:off x="4969035" y="3786989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26D7B13-FF79-4013-BF83-F719460891BF}"/>
              </a:ext>
            </a:extLst>
          </p:cNvPr>
          <p:cNvSpPr txBox="1"/>
          <p:nvPr/>
        </p:nvSpPr>
        <p:spPr>
          <a:xfrm>
            <a:off x="8229532" y="2737065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34 635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E53E0CC-DF9E-4DB7-B19D-EFCA2A560E53}"/>
              </a:ext>
            </a:extLst>
          </p:cNvPr>
          <p:cNvSpPr txBox="1"/>
          <p:nvPr/>
        </p:nvSpPr>
        <p:spPr>
          <a:xfrm>
            <a:off x="9810749" y="3927816"/>
            <a:ext cx="2516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927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8F0FC2F9-F7E6-48D2-8E2F-072B4D48ED4F}"/>
              </a:ext>
            </a:extLst>
          </p:cNvPr>
          <p:cNvSpPr/>
          <p:nvPr/>
        </p:nvSpPr>
        <p:spPr>
          <a:xfrm>
            <a:off x="8004701" y="3941856"/>
            <a:ext cx="415399" cy="211044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3F60CB4-C29B-499B-8882-7376B3AE69D2}"/>
              </a:ext>
            </a:extLst>
          </p:cNvPr>
          <p:cNvSpPr/>
          <p:nvPr/>
        </p:nvSpPr>
        <p:spPr>
          <a:xfrm>
            <a:off x="8587983" y="5036871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0C7B1C8-4B7E-4363-8399-E298F1021FF2}"/>
              </a:ext>
            </a:extLst>
          </p:cNvPr>
          <p:cNvSpPr txBox="1"/>
          <p:nvPr/>
        </p:nvSpPr>
        <p:spPr>
          <a:xfrm>
            <a:off x="10914894" y="4923954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94D9079-9623-4BB3-A7FC-504EC7A38BFB}"/>
              </a:ext>
            </a:extLst>
          </p:cNvPr>
          <p:cNvSpPr txBox="1"/>
          <p:nvPr/>
        </p:nvSpPr>
        <p:spPr>
          <a:xfrm>
            <a:off x="10332173" y="492171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C8210623-DB82-4031-B877-1C146EABF140}"/>
              </a:ext>
            </a:extLst>
          </p:cNvPr>
          <p:cNvSpPr/>
          <p:nvPr/>
        </p:nvSpPr>
        <p:spPr>
          <a:xfrm>
            <a:off x="10569735" y="377746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574EAC9-3C3C-45C0-8649-529B8F9925BE}"/>
              </a:ext>
            </a:extLst>
          </p:cNvPr>
          <p:cNvSpPr txBox="1"/>
          <p:nvPr/>
        </p:nvSpPr>
        <p:spPr>
          <a:xfrm>
            <a:off x="9789248" y="4950287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3CC4CA2-78E0-474E-B740-9952A9E2C918}"/>
              </a:ext>
            </a:extLst>
          </p:cNvPr>
          <p:cNvSpPr txBox="1"/>
          <p:nvPr/>
        </p:nvSpPr>
        <p:spPr>
          <a:xfrm>
            <a:off x="8960573" y="4969337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4D6C1034-586B-4CC5-90F9-E1092BA25D06}"/>
              </a:ext>
            </a:extLst>
          </p:cNvPr>
          <p:cNvSpPr/>
          <p:nvPr/>
        </p:nvSpPr>
        <p:spPr>
          <a:xfrm>
            <a:off x="9064785" y="381556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7392CE9-C583-4C36-BE9F-EE1A8712087E}"/>
              </a:ext>
            </a:extLst>
          </p:cNvPr>
          <p:cNvSpPr txBox="1"/>
          <p:nvPr/>
        </p:nvSpPr>
        <p:spPr>
          <a:xfrm>
            <a:off x="8360498" y="49788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65107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 animBg="1"/>
      <p:bldP spid="39" grpId="0" animBg="1"/>
      <p:bldP spid="40" grpId="0"/>
      <p:bldP spid="41" grpId="0"/>
      <p:bldP spid="42" grpId="0"/>
      <p:bldP spid="43" grpId="0" animBg="1"/>
      <p:bldP spid="43" grpId="1" animBg="1"/>
      <p:bldP spid="65" grpId="0"/>
      <p:bldP spid="66" grpId="0"/>
      <p:bldP spid="67" grpId="0"/>
      <p:bldP spid="68" grpId="0"/>
      <p:bldP spid="69" grpId="0" animBg="1"/>
      <p:bldP spid="70" grpId="0" animBg="1"/>
      <p:bldP spid="71" grpId="0"/>
      <p:bldP spid="72" grpId="0"/>
      <p:bldP spid="73" grpId="0"/>
      <p:bldP spid="74" grpId="0" animBg="1"/>
      <p:bldP spid="74" grpId="1" animBg="1"/>
      <p:bldP spid="75" grpId="0"/>
      <p:bldP spid="76" grpId="0"/>
      <p:bldP spid="77" grpId="0" animBg="1"/>
      <p:bldP spid="77" grpId="1" animBg="1"/>
      <p:bldP spid="97" grpId="0"/>
      <p:bldP spid="98" grpId="0"/>
      <p:bldP spid="99" grpId="0" animBg="1"/>
      <p:bldP spid="100" grpId="0" animBg="1"/>
      <p:bldP spid="101" grpId="0"/>
      <p:bldP spid="102" grpId="0"/>
      <p:bldP spid="103" grpId="0" animBg="1"/>
      <p:bldP spid="103" grpId="1" animBg="1"/>
      <p:bldP spid="104" grpId="0"/>
      <p:bldP spid="105" grpId="0"/>
      <p:bldP spid="106" grpId="0" animBg="1"/>
      <p:bldP spid="106" grpId="1" animBg="1"/>
      <p:bldP spid="10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86353" y="185495"/>
            <a:ext cx="4385692" cy="903394"/>
            <a:chOff x="822" y="275"/>
            <a:chExt cx="4275" cy="1067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3249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Đặt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rồi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2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EE6F358-999E-4B34-95C2-34F794A05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4" y="1900237"/>
            <a:ext cx="10601329" cy="150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2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-162478"/>
            <a:ext cx="7172324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97 358 – 89 263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97 358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19500" y="2634474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89 263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2357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780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675334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900886" y="27244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881393" y="27320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-162478"/>
            <a:ext cx="7172324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56 492 - 56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56 492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6391275" y="2634474"/>
            <a:ext cx="2400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2357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780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675334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50788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596211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04AC98-249B-4A1B-B6C0-14A2DDEA0AF9}"/>
              </a:ext>
            </a:extLst>
          </p:cNvPr>
          <p:cNvSpPr txBox="1"/>
          <p:nvPr/>
        </p:nvSpPr>
        <p:spPr>
          <a:xfrm>
            <a:off x="37268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3983946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-162478"/>
            <a:ext cx="7172324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75 046 – 32 638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75 046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19500" y="2634474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32 638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2357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780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675334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577161" y="2714941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662443" y="272249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744339-E4BF-4270-A97D-8A2C5495EA5C}"/>
              </a:ext>
            </a:extLst>
          </p:cNvPr>
          <p:cNvSpPr txBox="1"/>
          <p:nvPr/>
        </p:nvSpPr>
        <p:spPr>
          <a:xfrm>
            <a:off x="3717308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075011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-162478"/>
            <a:ext cx="7172324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16 519 – 8 245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16 519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467225" y="2634474"/>
            <a:ext cx="4324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8 245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2357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780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675334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900886" y="27244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957593" y="27320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85247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86353" y="185495"/>
            <a:ext cx="5937868" cy="903394"/>
            <a:chOff x="822" y="275"/>
            <a:chExt cx="5788" cy="1067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4762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nhẩm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(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theo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mẫu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)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3</a:t>
                </a:r>
              </a:p>
            </p:txBody>
          </p:sp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1E105C3-D9D8-4E99-BE31-E4E645C6AD28}"/>
              </a:ext>
            </a:extLst>
          </p:cNvPr>
          <p:cNvSpPr/>
          <p:nvPr/>
        </p:nvSpPr>
        <p:spPr>
          <a:xfrm>
            <a:off x="2266950" y="1362075"/>
            <a:ext cx="8362950" cy="2200275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D99F56-D07B-4C05-9DE0-EE1E53C5871C}"/>
              </a:ext>
            </a:extLst>
          </p:cNvPr>
          <p:cNvSpPr txBox="1"/>
          <p:nvPr/>
        </p:nvSpPr>
        <p:spPr>
          <a:xfrm>
            <a:off x="4019551" y="1533525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13 000 – 6 000 =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3990CE-E0EA-46BE-92DA-D1FEBD95D2EF}"/>
              </a:ext>
            </a:extLst>
          </p:cNvPr>
          <p:cNvSpPr txBox="1"/>
          <p:nvPr/>
        </p:nvSpPr>
        <p:spPr>
          <a:xfrm>
            <a:off x="2752725" y="226695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738593-CFCF-42FB-8753-32FDA0ACC580}"/>
              </a:ext>
            </a:extLst>
          </p:cNvPr>
          <p:cNvSpPr txBox="1"/>
          <p:nvPr/>
        </p:nvSpPr>
        <p:spPr>
          <a:xfrm>
            <a:off x="2828925" y="284797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13 000 – 6 000 = 7 000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30E50E-4027-4568-8D1F-4BA0EA6CE91A}"/>
              </a:ext>
            </a:extLst>
          </p:cNvPr>
          <p:cNvSpPr txBox="1"/>
          <p:nvPr/>
        </p:nvSpPr>
        <p:spPr>
          <a:xfrm>
            <a:off x="561975" y="4371975"/>
            <a:ext cx="11630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15 000 – 7 000           b) 12 000 – 5 000       c) 17 000 – 8 000</a:t>
            </a:r>
          </a:p>
        </p:txBody>
      </p:sp>
    </p:spTree>
    <p:extLst>
      <p:ext uri="{BB962C8B-B14F-4D97-AF65-F5344CB8AC3E}">
        <p14:creationId xmlns:p14="http://schemas.microsoft.com/office/powerpoint/2010/main" val="1122609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1E105C3-D9D8-4E99-BE31-E4E645C6AD28}"/>
              </a:ext>
            </a:extLst>
          </p:cNvPr>
          <p:cNvSpPr/>
          <p:nvPr/>
        </p:nvSpPr>
        <p:spPr>
          <a:xfrm>
            <a:off x="2114550" y="190501"/>
            <a:ext cx="7762875" cy="1562099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3990CE-E0EA-46BE-92DA-D1FEBD95D2EF}"/>
              </a:ext>
            </a:extLst>
          </p:cNvPr>
          <p:cNvSpPr txBox="1"/>
          <p:nvPr/>
        </p:nvSpPr>
        <p:spPr>
          <a:xfrm>
            <a:off x="2066925" y="2667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738593-CFCF-42FB-8753-32FDA0ACC580}"/>
              </a:ext>
            </a:extLst>
          </p:cNvPr>
          <p:cNvSpPr txBox="1"/>
          <p:nvPr/>
        </p:nvSpPr>
        <p:spPr>
          <a:xfrm>
            <a:off x="2438400" y="82867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15 000 – 7 000 = 8 000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40BE16-5063-48E6-AC7C-1F12F89D2F4A}"/>
              </a:ext>
            </a:extLst>
          </p:cNvPr>
          <p:cNvSpPr txBox="1"/>
          <p:nvPr/>
        </p:nvSpPr>
        <p:spPr>
          <a:xfrm>
            <a:off x="828675" y="342900"/>
            <a:ext cx="90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14181B-7BC8-47E4-A2A8-06E430D7B5B2}"/>
              </a:ext>
            </a:extLst>
          </p:cNvPr>
          <p:cNvSpPr/>
          <p:nvPr/>
        </p:nvSpPr>
        <p:spPr>
          <a:xfrm>
            <a:off x="2105025" y="2095501"/>
            <a:ext cx="7762875" cy="1562099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0D8FAD-17F6-4815-BAD7-FDE5E1BCE9A6}"/>
              </a:ext>
            </a:extLst>
          </p:cNvPr>
          <p:cNvSpPr txBox="1"/>
          <p:nvPr/>
        </p:nvSpPr>
        <p:spPr>
          <a:xfrm>
            <a:off x="2057400" y="21717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DA2B32-585A-4255-BE9F-589BAB639236}"/>
              </a:ext>
            </a:extLst>
          </p:cNvPr>
          <p:cNvSpPr txBox="1"/>
          <p:nvPr/>
        </p:nvSpPr>
        <p:spPr>
          <a:xfrm>
            <a:off x="2428875" y="273367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12 000 – 5 000 = 7 000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F2BE82-F618-4593-96AB-9045EFC5B5BF}"/>
              </a:ext>
            </a:extLst>
          </p:cNvPr>
          <p:cNvSpPr txBox="1"/>
          <p:nvPr/>
        </p:nvSpPr>
        <p:spPr>
          <a:xfrm>
            <a:off x="819150" y="2247900"/>
            <a:ext cx="90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EF6CF03-725B-4661-A764-7C269780C920}"/>
              </a:ext>
            </a:extLst>
          </p:cNvPr>
          <p:cNvSpPr/>
          <p:nvPr/>
        </p:nvSpPr>
        <p:spPr>
          <a:xfrm>
            <a:off x="2266950" y="4057651"/>
            <a:ext cx="7762875" cy="1562099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22DD68-C1F1-4DE4-B15F-C309C6CB3B21}"/>
              </a:ext>
            </a:extLst>
          </p:cNvPr>
          <p:cNvSpPr txBox="1"/>
          <p:nvPr/>
        </p:nvSpPr>
        <p:spPr>
          <a:xfrm>
            <a:off x="2219325" y="413385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ED4A19-652A-4800-BB61-23D2A6EF43C2}"/>
              </a:ext>
            </a:extLst>
          </p:cNvPr>
          <p:cNvSpPr txBox="1"/>
          <p:nvPr/>
        </p:nvSpPr>
        <p:spPr>
          <a:xfrm>
            <a:off x="2590800" y="469582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17 000 – 8 000 = 9 000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DFA721-895A-47C5-9CF6-BAABD0D49C94}"/>
              </a:ext>
            </a:extLst>
          </p:cNvPr>
          <p:cNvSpPr txBox="1"/>
          <p:nvPr/>
        </p:nvSpPr>
        <p:spPr>
          <a:xfrm>
            <a:off x="981075" y="4210050"/>
            <a:ext cx="90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4171719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86353" y="214282"/>
            <a:ext cx="11872658" cy="1552787"/>
            <a:chOff x="822" y="309"/>
            <a:chExt cx="11573" cy="1834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606" y="385"/>
              <a:ext cx="10789" cy="1758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ba tháng đầu năm, một nhà máy sản xuất đồ chơi đã sản xuất được 24 500 xe ô tô. Tháng 1 nhà máy bán đi 10 600 xe ô tô, tháng 2 nhà máy bán đi 9 500 xe ô tô. Hỏi nhà máy còn lại bao nhiêu xe ô tô đồ chơi?</a:t>
              </a: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822" y="309"/>
              <a:ext cx="756" cy="978"/>
              <a:chOff x="738" y="331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756" cy="80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750" y="331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4</a:t>
                </a:r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EFE65E-ACE6-444D-BBA5-BE00E0DB72C0}"/>
              </a:ext>
            </a:extLst>
          </p:cNvPr>
          <p:cNvCxnSpPr/>
          <p:nvPr/>
        </p:nvCxnSpPr>
        <p:spPr>
          <a:xfrm>
            <a:off x="2276475" y="733425"/>
            <a:ext cx="283845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7DA0B0B-6954-448C-85F7-A1B09D208FC2}"/>
              </a:ext>
            </a:extLst>
          </p:cNvPr>
          <p:cNvCxnSpPr>
            <a:cxnSpLocks/>
          </p:cNvCxnSpPr>
          <p:nvPr/>
        </p:nvCxnSpPr>
        <p:spPr>
          <a:xfrm>
            <a:off x="10182225" y="723900"/>
            <a:ext cx="178117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E06EC0-31FA-47A5-9B40-CE759CB32291}"/>
              </a:ext>
            </a:extLst>
          </p:cNvPr>
          <p:cNvCxnSpPr>
            <a:cxnSpLocks/>
          </p:cNvCxnSpPr>
          <p:nvPr/>
        </p:nvCxnSpPr>
        <p:spPr>
          <a:xfrm>
            <a:off x="1914525" y="1190625"/>
            <a:ext cx="21336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8470619-0195-4029-9305-4D1DF8279B5A}"/>
              </a:ext>
            </a:extLst>
          </p:cNvPr>
          <p:cNvCxnSpPr>
            <a:cxnSpLocks/>
          </p:cNvCxnSpPr>
          <p:nvPr/>
        </p:nvCxnSpPr>
        <p:spPr>
          <a:xfrm>
            <a:off x="4248150" y="1219200"/>
            <a:ext cx="119062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6EA1D5D-2F6C-46A2-8A6E-4E6A7E790ED1}"/>
              </a:ext>
            </a:extLst>
          </p:cNvPr>
          <p:cNvCxnSpPr>
            <a:cxnSpLocks/>
          </p:cNvCxnSpPr>
          <p:nvPr/>
        </p:nvCxnSpPr>
        <p:spPr>
          <a:xfrm>
            <a:off x="6886575" y="1209675"/>
            <a:ext cx="59055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DCB2AB6-0725-4838-8B69-94E9A1326DF7}"/>
              </a:ext>
            </a:extLst>
          </p:cNvPr>
          <p:cNvCxnSpPr>
            <a:cxnSpLocks/>
          </p:cNvCxnSpPr>
          <p:nvPr/>
        </p:nvCxnSpPr>
        <p:spPr>
          <a:xfrm>
            <a:off x="7972425" y="1200150"/>
            <a:ext cx="202882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F75F11E-A87E-45B0-B7C9-6B0F1FE0446D}"/>
              </a:ext>
            </a:extLst>
          </p:cNvPr>
          <p:cNvCxnSpPr>
            <a:cxnSpLocks/>
          </p:cNvCxnSpPr>
          <p:nvPr/>
        </p:nvCxnSpPr>
        <p:spPr>
          <a:xfrm>
            <a:off x="10239375" y="1209675"/>
            <a:ext cx="1066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0F278D9-F145-4CFB-8372-042DE0A7651A}"/>
              </a:ext>
            </a:extLst>
          </p:cNvPr>
          <p:cNvCxnSpPr>
            <a:cxnSpLocks/>
          </p:cNvCxnSpPr>
          <p:nvPr/>
        </p:nvCxnSpPr>
        <p:spPr>
          <a:xfrm>
            <a:off x="1809750" y="1704975"/>
            <a:ext cx="59055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8CD3815-AB03-44A1-B58D-788832CA6F45}"/>
              </a:ext>
            </a:extLst>
          </p:cNvPr>
          <p:cNvCxnSpPr>
            <a:cxnSpLocks/>
          </p:cNvCxnSpPr>
          <p:nvPr/>
        </p:nvCxnSpPr>
        <p:spPr>
          <a:xfrm>
            <a:off x="2809875" y="1666875"/>
            <a:ext cx="18669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1D13389-302D-412F-990F-51DA47001397}"/>
              </a:ext>
            </a:extLst>
          </p:cNvPr>
          <p:cNvCxnSpPr>
            <a:cxnSpLocks/>
          </p:cNvCxnSpPr>
          <p:nvPr/>
        </p:nvCxnSpPr>
        <p:spPr>
          <a:xfrm>
            <a:off x="6810375" y="1685925"/>
            <a:ext cx="359092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4513A09-9B65-4D22-9025-72C8C7506C2B}"/>
              </a:ext>
            </a:extLst>
          </p:cNvPr>
          <p:cNvSpPr txBox="1"/>
          <p:nvPr/>
        </p:nvSpPr>
        <p:spPr>
          <a:xfrm>
            <a:off x="771526" y="2266950"/>
            <a:ext cx="1135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24 500- 10 600= 13 900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13 900 - 9 500 = 4 400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4 400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7659699-2E24-4E3D-8BC5-4253FE1FFDD5}"/>
              </a:ext>
            </a:extLst>
          </p:cNvPr>
          <p:cNvSpPr/>
          <p:nvPr/>
        </p:nvSpPr>
        <p:spPr>
          <a:xfrm>
            <a:off x="323850" y="2019300"/>
            <a:ext cx="2505076" cy="7048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743636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8028" y="3171827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3E9A57-ABDB-4368-AD1F-B3DA0C043C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256" y="2084388"/>
            <a:ext cx="906553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96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4513A09-9B65-4D22-9025-72C8C7506C2B}"/>
              </a:ext>
            </a:extLst>
          </p:cNvPr>
          <p:cNvSpPr txBox="1"/>
          <p:nvPr/>
        </p:nvSpPr>
        <p:spPr>
          <a:xfrm>
            <a:off x="228600" y="809625"/>
            <a:ext cx="117062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 máy đã bán được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xe ô tô đồ chơi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10 600 + 9 500 = 20 100 (xe ô tô đồ chơi)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 máy còn lại số xe ô tô đồ chơi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24 500 – 20 100 = 4 400 (xe ô tô đồ chơi)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 số: 4 400 xe ô tô đồ chơi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7659699-2E24-4E3D-8BC5-4253FE1FFDD5}"/>
              </a:ext>
            </a:extLst>
          </p:cNvPr>
          <p:cNvSpPr/>
          <p:nvPr/>
        </p:nvSpPr>
        <p:spPr>
          <a:xfrm>
            <a:off x="133350" y="561975"/>
            <a:ext cx="2505076" cy="7048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1975295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20D13720-14EB-4205-9325-451F0577B5C9}"/>
              </a:ext>
            </a:extLst>
          </p:cNvPr>
          <p:cNvSpPr/>
          <p:nvPr/>
        </p:nvSpPr>
        <p:spPr>
          <a:xfrm>
            <a:off x="1857375" y="1917500"/>
            <a:ext cx="8945880" cy="412307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18" name="Nhóm 14">
            <a:extLst>
              <a:ext uri="{FF2B5EF4-FFF2-40B4-BE49-F238E27FC236}">
                <a16:creationId xmlns:a16="http://schemas.microsoft.com/office/drawing/2014/main" id="{4F6625E2-629A-4161-93E1-54B1961EC34B}"/>
              </a:ext>
            </a:extLst>
          </p:cNvPr>
          <p:cNvGrpSpPr/>
          <p:nvPr/>
        </p:nvGrpSpPr>
        <p:grpSpPr>
          <a:xfrm>
            <a:off x="3035360" y="2306495"/>
            <a:ext cx="8101434" cy="1147605"/>
            <a:chOff x="2479174" y="2982363"/>
            <a:chExt cx="8101434" cy="1147605"/>
          </a:xfrm>
        </p:grpSpPr>
        <p:sp>
          <p:nvSpPr>
            <p:cNvPr id="19" name="TextBox 1">
              <a:extLst>
                <a:ext uri="{FF2B5EF4-FFF2-40B4-BE49-F238E27FC236}">
                  <a16:creationId xmlns:a16="http://schemas.microsoft.com/office/drawing/2014/main" id="{7ECFB7CC-5E93-4E86-8602-CCDB64BA7DDA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0" name="Hình ảnh 13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010C0AD9-1500-4D8A-852B-839321DE5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479174" y="2982363"/>
              <a:ext cx="1402346" cy="1147605"/>
            </a:xfrm>
            <a:prstGeom prst="rect">
              <a:avLst/>
            </a:prstGeom>
          </p:spPr>
        </p:pic>
      </p:grpSp>
      <p:grpSp>
        <p:nvGrpSpPr>
          <p:cNvPr id="21" name="Nhóm 15">
            <a:extLst>
              <a:ext uri="{FF2B5EF4-FFF2-40B4-BE49-F238E27FC236}">
                <a16:creationId xmlns:a16="http://schemas.microsoft.com/office/drawing/2014/main" id="{7193B18C-AEBF-4FCD-8357-01D3B417FC86}"/>
              </a:ext>
            </a:extLst>
          </p:cNvPr>
          <p:cNvGrpSpPr/>
          <p:nvPr/>
        </p:nvGrpSpPr>
        <p:grpSpPr>
          <a:xfrm>
            <a:off x="2868590" y="3416072"/>
            <a:ext cx="8268204" cy="1147605"/>
            <a:chOff x="2312404" y="2944335"/>
            <a:chExt cx="8268204" cy="1147605"/>
          </a:xfrm>
        </p:grpSpPr>
        <p:sp>
          <p:nvSpPr>
            <p:cNvPr id="22" name="TextBox 1">
              <a:extLst>
                <a:ext uri="{FF2B5EF4-FFF2-40B4-BE49-F238E27FC236}">
                  <a16:creationId xmlns:a16="http://schemas.microsoft.com/office/drawing/2014/main" id="{BD2C780A-E105-432C-947E-813661DFAE44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3" name="Hình ảnh 17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8F618775-C518-463F-8E59-E68E093D3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grpSp>
        <p:nvGrpSpPr>
          <p:cNvPr id="24" name="Nhóm 18">
            <a:extLst>
              <a:ext uri="{FF2B5EF4-FFF2-40B4-BE49-F238E27FC236}">
                <a16:creationId xmlns:a16="http://schemas.microsoft.com/office/drawing/2014/main" id="{CA2C0DBA-B7BC-4224-AF72-41634042A3B3}"/>
              </a:ext>
            </a:extLst>
          </p:cNvPr>
          <p:cNvGrpSpPr/>
          <p:nvPr/>
        </p:nvGrpSpPr>
        <p:grpSpPr>
          <a:xfrm>
            <a:off x="2868590" y="4563677"/>
            <a:ext cx="8268204" cy="1147605"/>
            <a:chOff x="2312404" y="2944335"/>
            <a:chExt cx="8268204" cy="1147605"/>
          </a:xfrm>
        </p:grpSpPr>
        <p:sp>
          <p:nvSpPr>
            <p:cNvPr id="25" name="TextBox 1">
              <a:extLst>
                <a:ext uri="{FF2B5EF4-FFF2-40B4-BE49-F238E27FC236}">
                  <a16:creationId xmlns:a16="http://schemas.microsoft.com/office/drawing/2014/main" id="{AC3EBC3A-A92A-41D0-9E12-CCED4EE38CD7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6" name="Hình ảnh 20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19DD8256-B297-440E-B5BB-C0953430D7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0F4C89D-A56A-4A98-A782-9024528FB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2421" y="142435"/>
            <a:ext cx="5870957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5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3D7AC6A5-1E2C-4F8C-B7F2-52072626A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B0171B25-02F7-444B-A424-2AE5F8A8E6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594426-E42F-403C-9C72-2288776FB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54FA88-CD8E-44F4-B3E1-069B2B9B9E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491686-3DF9-4DF7-88A8-E0C7F740D8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0416AA-68CB-4C1A-B928-1969114476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71B966-6B72-4582-85CE-F7EDD7CCF7D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43FC4B-27D3-4711-B75C-4C784B49C0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29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2534517" y="3534828"/>
            <a:ext cx="5476079" cy="254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BA0865-3535-4C3A-B3E8-3424743D0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5905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F95AA1-F927-4031-9A08-3066DF3F9CA3}"/>
              </a:ext>
            </a:extLst>
          </p:cNvPr>
          <p:cNvSpPr/>
          <p:nvPr/>
        </p:nvSpPr>
        <p:spPr>
          <a:xfrm>
            <a:off x="3753715" y="688763"/>
            <a:ext cx="7656904" cy="4062651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Hương</a:t>
            </a:r>
            <a:r>
              <a:rPr kumimoji="0" lang="en-US" sz="1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1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ngọt</a:t>
            </a:r>
            <a:r>
              <a:rPr kumimoji="0" lang="en-US" sz="1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ngào</a:t>
            </a:r>
            <a:endParaRPr kumimoji="0" lang="en-US" sz="128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C85100"/>
              </a:solidFill>
              <a:effectLst>
                <a:outerShdw blurRad="12700" dist="38100" dir="2700000" algn="tl" rotWithShape="0">
                  <a:srgbClr val="C85100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217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C94698C-4EF4-482C-BEB0-FBB59B2D90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 flipH="1">
            <a:off x="0" y="1"/>
            <a:ext cx="3505200" cy="160236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D70BF58-5CFF-46AF-9C8C-827BD5EDB4D8}"/>
              </a:ext>
            </a:extLst>
          </p:cNvPr>
          <p:cNvSpPr/>
          <p:nvPr/>
        </p:nvSpPr>
        <p:spPr>
          <a:xfrm>
            <a:off x="10932657" y="-192079"/>
            <a:ext cx="1595168" cy="15951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6F45DC6D-197B-41D3-BF20-0EE98D0F42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t="-404" r="39758" b="79902"/>
          <a:stretch/>
        </p:blipFill>
        <p:spPr>
          <a:xfrm flipH="1">
            <a:off x="8839201" y="487443"/>
            <a:ext cx="3133060" cy="1858799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2ACEC08A-A342-450B-85A3-6A6CD0D82F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16" y="1533163"/>
            <a:ext cx="3063043" cy="4433972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5"/>
          <a:stretch/>
        </p:blipFill>
        <p:spPr>
          <a:xfrm>
            <a:off x="7797092" y="2860086"/>
            <a:ext cx="1859849" cy="4009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761" y="861341"/>
            <a:ext cx="4242857" cy="4242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960" y="1610548"/>
            <a:ext cx="3632200" cy="3632200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7" t="10014" r="26451" b="-10014"/>
          <a:stretch/>
        </p:blipFill>
        <p:spPr>
          <a:xfrm>
            <a:off x="4488803" y="2807136"/>
            <a:ext cx="1479164" cy="3947920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48739"/>
          <a:stretch/>
        </p:blipFill>
        <p:spPr>
          <a:xfrm>
            <a:off x="1789796" y="2807137"/>
            <a:ext cx="1531973" cy="4088868"/>
          </a:xfrm>
          <a:prstGeom prst="rect">
            <a:avLst/>
          </a:prstGeom>
        </p:spPr>
      </p:pic>
      <p:sp>
        <p:nvSpPr>
          <p:cNvPr id="14" name="椭圆 7">
            <a:extLst>
              <a:ext uri="{FF2B5EF4-FFF2-40B4-BE49-F238E27FC236}">
                <a16:creationId xmlns:a16="http://schemas.microsoft.com/office/drawing/2014/main" id="{5FB4D430-2FD1-4D4C-B7B4-524CE8BF9C48}"/>
              </a:ext>
            </a:extLst>
          </p:cNvPr>
          <p:cNvSpPr/>
          <p:nvPr/>
        </p:nvSpPr>
        <p:spPr>
          <a:xfrm>
            <a:off x="7213600" y="-228600"/>
            <a:ext cx="1016000" cy="1016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25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8" tmFilter="0, 0; 0.125,0.2665; 0.25,0.4; 0.375,0.465; 0.5,0.5;  0.625,0.535; 0.75,0.6; 0.875,0.7335; 1,1">
                                          <p:stCondLst>
                                            <p:cond delay="4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" tmFilter="0, 0; 0.125,0.2665; 0.25,0.4; 0.375,0.465; 0.5,0.5;  0.625,0.535; 0.75,0.6; 0.875,0.7335; 1,1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tmFilter="0, 0; 0.125,0.2665; 0.25,0.4; 0.375,0.465; 0.5,0.5;  0.625,0.535; 0.75,0.6; 0.875,0.7335; 1,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" decel="50000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">
                                          <p:stCondLst>
                                            <p:cond delay="80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1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8" tmFilter="0, 0; 0.125,0.2665; 0.25,0.4; 0.375,0.465; 0.5,0.5;  0.625,0.535; 0.75,0.6; 0.875,0.7335; 1,1">
                                          <p:stCondLst>
                                            <p:cond delay="4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" tmFilter="0, 0; 0.125,0.2665; 0.25,0.4; 0.375,0.465; 0.5,0.5;  0.625,0.535; 0.75,0.6; 0.875,0.7335; 1,1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" tmFilter="0, 0; 0.125,0.2665; 0.25,0.4; 0.375,0.465; 0.5,0.5;  0.625,0.535; 0.75,0.6; 0.875,0.7335; 1,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" decel="50000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">
                                          <p:stCondLst>
                                            <p:cond delay="80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" decel="50000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1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98E670B-8349-4015-963A-5424EDB814C5}"/>
              </a:ext>
            </a:extLst>
          </p:cNvPr>
          <p:cNvSpPr/>
          <p:nvPr/>
        </p:nvSpPr>
        <p:spPr>
          <a:xfrm>
            <a:off x="2892077" y="2110049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2555153" y="-91809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995142" y="-28899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8" y="-6449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19497" y="1198877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61601" y="1803401"/>
            <a:ext cx="1391668" cy="21576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07283" y="3421219"/>
            <a:ext cx="6003442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4 000 + 3 000 = 7 000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CA32C">
                    <a:lumMod val="50000"/>
                  </a:srgbClr>
                </a:solidFill>
              </a:ln>
              <a:solidFill>
                <a:srgbClr val="FCA32C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48739"/>
          <a:stretch/>
        </p:blipFill>
        <p:spPr>
          <a:xfrm>
            <a:off x="7855552" y="1325239"/>
            <a:ext cx="1964723" cy="4537074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701" y="3145036"/>
            <a:ext cx="36322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32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2.08333E-7 0.1301 C 2.08333E-7 0.1882 -0.13021 0.26065 -0.23568 0.26065 L -0.47096 0.26065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55" y="13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1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98E670B-8349-4015-963A-5424EDB814C5}"/>
              </a:ext>
            </a:extLst>
          </p:cNvPr>
          <p:cNvSpPr/>
          <p:nvPr/>
        </p:nvSpPr>
        <p:spPr>
          <a:xfrm>
            <a:off x="2892077" y="2110049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图片 9">
            <a:hlinkClick r:id="rId6" action="ppaction://hlinksldjump"/>
            <a:extLst>
              <a:ext uri="{FF2B5EF4-FFF2-40B4-BE49-F238E27FC236}">
                <a16:creationId xmlns:a16="http://schemas.microsoft.com/office/drawing/2014/main" id="{2ACEC08A-A342-450B-85A3-6A6CD0D82F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7" y="2196554"/>
            <a:ext cx="3182268" cy="4606559"/>
          </a:xfrm>
          <a:prstGeom prst="rect">
            <a:avLst/>
          </a:prstGeom>
        </p:spPr>
      </p:pic>
      <p:pic>
        <p:nvPicPr>
          <p:cNvPr id="11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35992" y="-8286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633407" y="-48153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8" y="-6449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17897" y="1097277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60001" y="1701801"/>
            <a:ext cx="1391668" cy="2157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1CBBD7-B116-4ED1-932A-938251F458AC}"/>
              </a:ext>
            </a:extLst>
          </p:cNvPr>
          <p:cNvSpPr txBox="1"/>
          <p:nvPr/>
        </p:nvSpPr>
        <p:spPr>
          <a:xfrm>
            <a:off x="3333750" y="3202144"/>
            <a:ext cx="6715125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32 000 + 8 000 = 40 000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CA32C">
                    <a:lumMod val="50000"/>
                  </a:srgbClr>
                </a:solidFill>
              </a:ln>
              <a:solidFill>
                <a:srgbClr val="FCA32C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73B98F1-5049-4A17-8A3D-8AB305A63B8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5"/>
          <a:stretch/>
        </p:blipFill>
        <p:spPr>
          <a:xfrm>
            <a:off x="7739671" y="816759"/>
            <a:ext cx="2471129" cy="532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14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-0.25612 2.59259E-6 C -0.3711 2.59259E-6 -0.51185 0.0662 -0.51185 0.1199 L -0.51185 0.23981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99" y="11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1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98E670B-8349-4015-963A-5424EDB814C5}"/>
              </a:ext>
            </a:extLst>
          </p:cNvPr>
          <p:cNvSpPr/>
          <p:nvPr/>
        </p:nvSpPr>
        <p:spPr>
          <a:xfrm>
            <a:off x="2892077" y="2110049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2667293" y="764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242427" y="-443138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8" y="-6449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894565" y="1397001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751369" y="2016180"/>
            <a:ext cx="1391668" cy="2157625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733" y="2533197"/>
            <a:ext cx="4242857" cy="42428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F9FF597-CA96-49A0-84D2-A69814F3C2D5}"/>
              </a:ext>
            </a:extLst>
          </p:cNvPr>
          <p:cNvSpPr txBox="1"/>
          <p:nvPr/>
        </p:nvSpPr>
        <p:spPr>
          <a:xfrm>
            <a:off x="3333750" y="3202144"/>
            <a:ext cx="6715125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63 121 + 8 294 = 71 615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CA32C">
                    <a:lumMod val="50000"/>
                  </a:srgbClr>
                </a:solidFill>
              </a:ln>
              <a:solidFill>
                <a:srgbClr val="FCA32C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A1CC4E2-F2A1-4C4F-84C8-9708DC10C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7" t="10014" r="26451" b="-10014"/>
          <a:stretch/>
        </p:blipFill>
        <p:spPr>
          <a:xfrm>
            <a:off x="7779460" y="654597"/>
            <a:ext cx="2527417" cy="674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36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16862 1.48148E-6 C -0.24427 1.48148E-6 -0.33711 0.06921 -0.33711 0.125 L -0.33711 0.25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62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F782A-0B0A-4002-B0D2-8F95E9E2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7" y="8467"/>
            <a:ext cx="8605003" cy="6858000"/>
          </a:xfrm>
          <a:prstGeom prst="rect">
            <a:avLst/>
          </a:prstGeom>
        </p:spPr>
      </p:pic>
      <p:pic>
        <p:nvPicPr>
          <p:cNvPr id="32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69185" y="-1502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0" y="88901"/>
            <a:ext cx="2628900" cy="2476500"/>
          </a:xfrm>
          <a:prstGeom prst="rect">
            <a:avLst/>
          </a:prstGeom>
        </p:spPr>
      </p:pic>
      <p:pic>
        <p:nvPicPr>
          <p:cNvPr id="20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30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56790" y="-24841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824154" y="-17315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402729" y="-2010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59FAF3C-2EE0-45CD-99DF-06BE4C209516}"/>
              </a:ext>
            </a:extLst>
          </p:cNvPr>
          <p:cNvGrpSpPr/>
          <p:nvPr/>
        </p:nvGrpSpPr>
        <p:grpSpPr>
          <a:xfrm>
            <a:off x="350136" y="18234"/>
            <a:ext cx="2106195" cy="3383495"/>
            <a:chOff x="10470967" y="246219"/>
            <a:chExt cx="1579646" cy="2746478"/>
          </a:xfrm>
        </p:grpSpPr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37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38" name="Picture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965" y="4184374"/>
            <a:ext cx="4023717" cy="3235904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3F6B2983-C4A1-41DF-B46E-468478071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57" y="4945317"/>
            <a:ext cx="1912683" cy="191268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698F19-3507-4E87-9B97-8B182E445B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08798" y="696773"/>
            <a:ext cx="4298053" cy="1749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829D8D-3C13-422F-8489-28CC84ABD78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86689" y="2146074"/>
            <a:ext cx="8742422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21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215DDB4-C646-4A52-A584-31081D5A3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494" y="0"/>
            <a:ext cx="10272822" cy="5019675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990A6D2-DB19-401C-8CD2-7564F9AF5668}"/>
              </a:ext>
            </a:extLst>
          </p:cNvPr>
          <p:cNvSpPr/>
          <p:nvPr/>
        </p:nvSpPr>
        <p:spPr>
          <a:xfrm>
            <a:off x="3981449" y="4267201"/>
            <a:ext cx="3838575" cy="752474"/>
          </a:xfrm>
          <a:prstGeom prst="roundRect">
            <a:avLst>
              <a:gd name="adj" fmla="val 30645"/>
            </a:avLst>
          </a:prstGeom>
          <a:ln w="57150">
            <a:solidFill>
              <a:srgbClr val="CF599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23 285 – 12 967 = ?</a:t>
            </a:r>
          </a:p>
        </p:txBody>
      </p:sp>
    </p:spTree>
    <p:extLst>
      <p:ext uri="{BB962C8B-B14F-4D97-AF65-F5344CB8AC3E}">
        <p14:creationId xmlns:p14="http://schemas.microsoft.com/office/powerpoint/2010/main" val="3794999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624</Words>
  <Application>Microsoft Office PowerPoint</Application>
  <PresentationFormat>Widescreen</PresentationFormat>
  <Paragraphs>133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Arial Black</vt:lpstr>
      <vt:lpstr>Bebas Neue</vt:lpstr>
      <vt:lpstr>Calibri</vt:lpstr>
      <vt:lpstr>Cambria</vt:lpstr>
      <vt:lpstr>Karla</vt:lpstr>
      <vt:lpstr>Love Ya Like A Sister</vt:lpstr>
      <vt:lpstr>Times New Roman</vt:lpstr>
      <vt:lpstr>Office 主题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Phạm Thùy Linh</cp:lastModifiedBy>
  <cp:revision>39</cp:revision>
  <dcterms:created xsi:type="dcterms:W3CDTF">2023-01-01T11:43:15Z</dcterms:created>
  <dcterms:modified xsi:type="dcterms:W3CDTF">2023-04-01T13:23:06Z</dcterms:modified>
</cp:coreProperties>
</file>