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2" r:id="rId5"/>
    <p:sldMasterId id="2147483695" r:id="rId6"/>
  </p:sldMasterIdLst>
  <p:notesMasterIdLst>
    <p:notesMasterId r:id="rId13"/>
  </p:notesMasterIdLst>
  <p:sldIdLst>
    <p:sldId id="318" r:id="rId7"/>
    <p:sldId id="305" r:id="rId8"/>
    <p:sldId id="317" r:id="rId9"/>
    <p:sldId id="324" r:id="rId10"/>
    <p:sldId id="312" r:id="rId11"/>
    <p:sldId id="296" r:id="rId12"/>
    <p:sldId id="258" r:id="rId14"/>
    <p:sldId id="264" r:id="rId15"/>
    <p:sldId id="299" r:id="rId16"/>
    <p:sldId id="266" r:id="rId17"/>
    <p:sldId id="302" r:id="rId18"/>
    <p:sldId id="290" r:id="rId19"/>
    <p:sldId id="303" r:id="rId20"/>
    <p:sldId id="319" r:id="rId21"/>
    <p:sldId id="307" r:id="rId22"/>
    <p:sldId id="320" r:id="rId23"/>
    <p:sldId id="314" r:id="rId24"/>
    <p:sldId id="321" r:id="rId25"/>
    <p:sldId id="315" r:id="rId26"/>
    <p:sldId id="322" r:id="rId27"/>
    <p:sldId id="310" r:id="rId28"/>
    <p:sldId id="32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3" userDrawn="1">
          <p15:clr>
            <a:srgbClr val="A4A3A4"/>
          </p15:clr>
        </p15:guide>
        <p15:guide id="2" pos="3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46A2"/>
    <a:srgbClr val="75C5E8"/>
    <a:srgbClr val="267B6E"/>
    <a:srgbClr val="3CA89A"/>
    <a:srgbClr val="68D3CD"/>
    <a:srgbClr val="F57B3E"/>
    <a:srgbClr val="3468AA"/>
    <a:srgbClr val="FEDC8B"/>
    <a:srgbClr val="5F8A43"/>
    <a:srgbClr val="1F8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93124" autoAdjust="0"/>
  </p:normalViewPr>
  <p:slideViewPr>
    <p:cSldViewPr showGuides="1">
      <p:cViewPr varScale="1">
        <p:scale>
          <a:sx n="71" d="100"/>
          <a:sy n="71" d="100"/>
        </p:scale>
        <p:origin x="115" y="192"/>
      </p:cViewPr>
      <p:guideLst>
        <p:guide orient="horz" pos="2133"/>
        <p:guide pos="3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179F3-E5C0-44C9-A491-F75A53C733B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603A7-8429-4A77-A0C0-744F37A5ADE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603A7-8429-4A77-A0C0-744F37A5ADE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603A7-8429-4A77-A0C0-744F37A5ADE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603A7-8429-4A77-A0C0-744F37A5ADE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603A7-8429-4A77-A0C0-744F37A5ADE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603A7-8429-4A77-A0C0-744F37A5ADE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/>
          <a:lstStyle>
            <a:lvl1pPr algn="ctr">
              <a:defRPr sz="3200">
                <a:solidFill>
                  <a:srgbClr val="3333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3.png"/><Relationship Id="rId14" Type="http://schemas.openxmlformats.org/officeDocument/2006/relationships/image" Target="../media/image1.jpeg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3.png"/><Relationship Id="rId13" Type="http://schemas.openxmlformats.org/officeDocument/2006/relationships/image" Target="../media/image4.GIF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4.xml"/><Relationship Id="rId15" Type="http://schemas.openxmlformats.org/officeDocument/2006/relationships/image" Target="../media/image3.png"/><Relationship Id="rId14" Type="http://schemas.openxmlformats.org/officeDocument/2006/relationships/image" Target="../media/image7.GIF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5" Type="http://schemas.openxmlformats.org/officeDocument/2006/relationships/theme" Target="../theme/theme5.xml"/><Relationship Id="rId14" Type="http://schemas.openxmlformats.org/officeDocument/2006/relationships/image" Target="../media/image3.png"/><Relationship Id="rId13" Type="http://schemas.openxmlformats.org/officeDocument/2006/relationships/image" Target="../media/image4.GIF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7.png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35.png"/><Relationship Id="rId4" Type="http://schemas.openxmlformats.org/officeDocument/2006/relationships/slide" Target="slide7.xml"/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38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50.xml"/><Relationship Id="rId7" Type="http://schemas.openxmlformats.org/officeDocument/2006/relationships/image" Target="../media/image3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slide" Target="slide9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7.png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35.png"/><Relationship Id="rId4" Type="http://schemas.openxmlformats.org/officeDocument/2006/relationships/slide" Target="slide7.xml"/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image" Target="../media/image25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microsoft.com/office/2007/relationships/hdphoto" Target="../media/image46.wdp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50.xml"/><Relationship Id="rId17" Type="http://schemas.openxmlformats.org/officeDocument/2006/relationships/image" Target="../media/image56.png"/><Relationship Id="rId16" Type="http://schemas.microsoft.com/office/2007/relationships/media" Target="../media/media6.mp4"/><Relationship Id="rId15" Type="http://schemas.openxmlformats.org/officeDocument/2006/relationships/video" Target="../media/media6.mp4"/><Relationship Id="rId14" Type="http://schemas.microsoft.com/office/2007/relationships/hdphoto" Target="../media/image55.wdp"/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1" Type="http://schemas.openxmlformats.org/officeDocument/2006/relationships/image" Target="../media/image52.png"/><Relationship Id="rId10" Type="http://schemas.microsoft.com/office/2007/relationships/hdphoto" Target="../media/image51.wdp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.GIF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30.xml"/><Relationship Id="rId14" Type="http://schemas.openxmlformats.org/officeDocument/2006/relationships/image" Target="../media/image25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3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slide" Target="slide10.xml"/><Relationship Id="rId7" Type="http://schemas.openxmlformats.org/officeDocument/2006/relationships/image" Target="../media/image30.png"/><Relationship Id="rId6" Type="http://schemas.openxmlformats.org/officeDocument/2006/relationships/slide" Target="slide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slide" Target="slide12.xml"/><Relationship Id="rId2" Type="http://schemas.openxmlformats.org/officeDocument/2006/relationships/image" Target="../media/image27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microsoft.com/office/2007/relationships/media" Target="../media/media4.mp4"/><Relationship Id="rId7" Type="http://schemas.openxmlformats.org/officeDocument/2006/relationships/video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38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31.png"/><Relationship Id="rId7" Type="http://schemas.openxmlformats.org/officeDocument/2006/relationships/slide" Target="slide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slide" Target="slide9.xml"/><Relationship Id="rId2" Type="http://schemas.openxmlformats.org/officeDocument/2006/relationships/image" Target="../media/image27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50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6285" cy="6858000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2716530" y="218209"/>
            <a:ext cx="6758940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VĨNH BẢO</a:t>
            </a:r>
            <a:endParaRPr lang="vi-VN" sz="2800" b="1" dirty="0">
              <a:solidFill>
                <a:schemeClr val="accent2"/>
              </a:solidFill>
            </a:endParaRPr>
          </a:p>
          <a:p>
            <a:pPr algn="ctr"/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THỊ TRẤN</a:t>
            </a:r>
            <a:endParaRPr lang="vi-VN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</a:t>
            </a:r>
            <a:endParaRPr lang="vi-VN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1085215" y="2133600"/>
            <a:ext cx="10180320" cy="175323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91440" tIns="45720" rIns="91440" bIns="45720">
            <a:spAutoFit/>
          </a:bodyPr>
          <a:p>
            <a:pPr algn="ctr"/>
            <a:r>
              <a:rPr lang="vi-VN" sz="4400" b="1" cap="none" spc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none" spc="0" dirty="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  <a:endParaRPr lang="vi-VN" sz="5400" b="1" cap="none" spc="0" dirty="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 dirty="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CHUYÊN ĐỀ CỤM  </a:t>
            </a:r>
            <a:endParaRPr lang="vi-VN" sz="5400" b="1" cap="none" spc="0" dirty="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3657600" y="4267200"/>
            <a:ext cx="586549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vi-VN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Kiều Diễm </a:t>
            </a:r>
            <a:endParaRPr lang="vi-VN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sinh: 2002</a:t>
            </a:r>
            <a:endParaRPr lang="vi-VN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17220" flipH="1">
            <a:off x="10496709" y="3926524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110222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en-US" sz="4400" b="1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vi-VN" altLang="en-US" sz="4400" b="1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lang="vi-VN" altLang="en-US" sz="4400" b="1" ker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9299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en-US" sz="4400" b="1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vi-VN" altLang="en-US" sz="4400" b="1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lang="vi-VN" altLang="en-US" sz="4400" b="1" ker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2707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en-US" sz="4400" b="1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vi-VN" altLang="en-US" sz="4400" b="1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vi-VN" altLang="en-US" sz="4400" b="1" ker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27070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en-US" sz="4400" b="1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vi-VN" altLang="en-US" sz="4400" b="1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3</a:t>
            </a:r>
            <a:endParaRPr lang="vi-VN" altLang="en-US" sz="4400" b="1" ker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6" y="4496407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/>
          <p:cNvSpPr/>
          <p:nvPr/>
        </p:nvSpPr>
        <p:spPr>
          <a:xfrm>
            <a:off x="990751" y="228788"/>
            <a:ext cx="10526728" cy="1604597"/>
          </a:xfrm>
          <a:prstGeom prst="roundRect">
            <a:avLst>
              <a:gd name="adj" fmla="val 10326"/>
            </a:avLst>
          </a:prstGeom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 HỎI 2</a:t>
            </a:r>
            <a:endParaRPr lang="en-US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>
            <a:fillRect/>
          </a:stretch>
        </p:blipFill>
        <p:spPr>
          <a:xfrm flipH="1">
            <a:off x="381000" y="2209800"/>
            <a:ext cx="2320925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57400" y="2590800"/>
            <a:ext cx="9888220" cy="1219200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905000" y="2590800"/>
            <a:ext cx="9991725" cy="1310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000">
                <a:solidFill>
                  <a:srgbClr val="00B0F0"/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 </a:t>
            </a:r>
            <a:r>
              <a:rPr lang="vi-VN" altLang="en-US" sz="40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 số thích hợp điền vào dấu hỏi chấm:  </a:t>
            </a:r>
            <a:endParaRPr lang="vi-VN" altLang="en-US" sz="4000" b="1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40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42371 &gt; 4237</a:t>
            </a:r>
            <a:r>
              <a:rPr lang="vi-VN" altLang="en-US" sz="40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r>
              <a:rPr lang="vi-VN" alt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vi-VN" altLang="en-US" sz="4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4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2600" y="0"/>
            <a:ext cx="2743200" cy="240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start="never" repeatDur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99000">
                <p:cTn id="99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0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0" bldLvl="0" animBg="1"/>
      <p:bldP spid="35" grpId="0" bldLvl="0" animBg="1"/>
      <p:bldP spid="36" grpId="0" bldLvl="0" animBg="1"/>
      <p:bldP spid="4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1000" y="5341490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8997 0.147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42010" y="5059680"/>
            <a:ext cx="8682990" cy="770890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indent="0" defTabSz="914400">
              <a:buFont typeface="+mj-lt"/>
              <a:buNone/>
              <a:defRPr/>
            </a:pPr>
            <a:r>
              <a:rPr lang="vi-VN" altLang="en-US" sz="3600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B. Ba mươi chín không mười lăm</a:t>
            </a:r>
            <a:endParaRPr lang="vi-VN" altLang="en-US" sz="3600" ker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8200" y="4114800"/>
            <a:ext cx="8758555" cy="770890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vi-VN" sz="3600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A. Ba mươi chín nghìn không trăm mười lăm</a:t>
            </a:r>
            <a:endParaRPr lang="vi-VN" sz="3600" ker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42010" y="5956300"/>
            <a:ext cx="8682990" cy="770890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vi-VN" altLang="en-US" sz="3600" ker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C. Ba mươi chín nghìn không trăm mười năm</a:t>
            </a:r>
            <a:r>
              <a:rPr lang="vi-VN" altLang="en-US" sz="2400" kern="0">
                <a:solidFill>
                  <a:srgbClr val="0070C0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vi-VN" altLang="en-US" sz="2400" kern="0">
              <a:solidFill>
                <a:srgbClr val="0070C0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61" y="5258116"/>
            <a:ext cx="805723" cy="7080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78" y="4190874"/>
            <a:ext cx="804536" cy="64362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458" y="6020090"/>
            <a:ext cx="804743" cy="707197"/>
          </a:xfrm>
          <a:prstGeom prst="rect">
            <a:avLst/>
          </a:prstGeom>
        </p:spPr>
      </p:pic>
      <p:sp>
        <p:nvSpPr>
          <p:cNvPr id="41" name="Snip Diagonal Corner Rectangle 3"/>
          <p:cNvSpPr/>
          <p:nvPr/>
        </p:nvSpPr>
        <p:spPr>
          <a:xfrm>
            <a:off x="457351" y="609788"/>
            <a:ext cx="10526728" cy="1604597"/>
          </a:xfrm>
          <a:prstGeom prst="roundRect">
            <a:avLst>
              <a:gd name="adj" fmla="val 10326"/>
            </a:avLst>
          </a:prstGeom>
        </p:spPr>
        <p:style>
          <a:lnRef idx="0">
            <a:srgbClr val="FFFFFF"/>
          </a:lnRef>
          <a:fillRef idx="2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>
            <a:fillRect/>
          </a:stretch>
        </p:blipFill>
        <p:spPr>
          <a:xfrm flipH="1">
            <a:off x="331370" y="230906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33600" y="2590800"/>
            <a:ext cx="7924800" cy="1143000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2472690" y="2813050"/>
            <a:ext cx="73367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 39015 đọc là:</a:t>
            </a:r>
            <a:r>
              <a:rPr lang="vi-VN" alt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vi-VN" altLang="en-US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altLang="en-US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đồng hồ đếm ngược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000" y="76200"/>
            <a:ext cx="2557780" cy="2357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restart="never" repeatDur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7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97000">
                <p:cTn id="79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 bldLvl="0" animBg="1"/>
      <p:bldP spid="29" grpId="0" bldLvl="0" animBg="1"/>
      <p:bldP spid="33" grpId="0" bldLvl="0" animBg="1"/>
      <p:bldP spid="4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  <p:pic>
        <p:nvPicPr>
          <p:cNvPr id="14" name="tieng_vo_tay_khan_gia-www_tiengdong_com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312420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76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67945" y="34925"/>
            <a:ext cx="12045950" cy="6702425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3680" y="34925"/>
            <a:ext cx="11746230" cy="6702425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516" y="47625"/>
            <a:ext cx="2372728" cy="706755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-1" fmla="*/ 308610 w 4038600"/>
              <a:gd name="connsiteY0-2" fmla="*/ 0 h 473095"/>
              <a:gd name="connsiteX1-3" fmla="*/ 4038600 w 4038600"/>
              <a:gd name="connsiteY1-4" fmla="*/ 11430 h 473095"/>
              <a:gd name="connsiteX2-5" fmla="*/ 4038600 w 4038600"/>
              <a:gd name="connsiteY2-6" fmla="*/ 473095 h 473095"/>
              <a:gd name="connsiteX3-7" fmla="*/ 0 w 4038600"/>
              <a:gd name="connsiteY3-8" fmla="*/ 473095 h 473095"/>
              <a:gd name="connsiteX4-9" fmla="*/ 308610 w 4038600"/>
              <a:gd name="connsiteY4-10" fmla="*/ 0 h 473095"/>
              <a:gd name="connsiteX0-11" fmla="*/ 308610 w 4038600"/>
              <a:gd name="connsiteY0-12" fmla="*/ 0 h 473095"/>
              <a:gd name="connsiteX1-13" fmla="*/ 3844290 w 4038600"/>
              <a:gd name="connsiteY1-14" fmla="*/ 11430 h 473095"/>
              <a:gd name="connsiteX2-15" fmla="*/ 4038600 w 4038600"/>
              <a:gd name="connsiteY2-16" fmla="*/ 473095 h 473095"/>
              <a:gd name="connsiteX3-17" fmla="*/ 0 w 4038600"/>
              <a:gd name="connsiteY3-18" fmla="*/ 473095 h 473095"/>
              <a:gd name="connsiteX4-19" fmla="*/ 308610 w 4038600"/>
              <a:gd name="connsiteY4-20" fmla="*/ 0 h 473095"/>
              <a:gd name="connsiteX0-21" fmla="*/ 308610 w 4038600"/>
              <a:gd name="connsiteY0-22" fmla="*/ 0 h 473095"/>
              <a:gd name="connsiteX1-23" fmla="*/ 3844290 w 4038600"/>
              <a:gd name="connsiteY1-24" fmla="*/ 45720 h 473095"/>
              <a:gd name="connsiteX2-25" fmla="*/ 4038600 w 4038600"/>
              <a:gd name="connsiteY2-26" fmla="*/ 473095 h 473095"/>
              <a:gd name="connsiteX3-27" fmla="*/ 0 w 4038600"/>
              <a:gd name="connsiteY3-28" fmla="*/ 473095 h 473095"/>
              <a:gd name="connsiteX4-29" fmla="*/ 308610 w 4038600"/>
              <a:gd name="connsiteY4-30" fmla="*/ 0 h 473095"/>
              <a:gd name="connsiteX0-31" fmla="*/ 308610 w 4038600"/>
              <a:gd name="connsiteY0-32" fmla="*/ 0 h 473095"/>
              <a:gd name="connsiteX1-33" fmla="*/ 3775710 w 4038600"/>
              <a:gd name="connsiteY1-34" fmla="*/ 11430 h 473095"/>
              <a:gd name="connsiteX2-35" fmla="*/ 4038600 w 4038600"/>
              <a:gd name="connsiteY2-36" fmla="*/ 473095 h 473095"/>
              <a:gd name="connsiteX3-37" fmla="*/ 0 w 4038600"/>
              <a:gd name="connsiteY3-38" fmla="*/ 473095 h 473095"/>
              <a:gd name="connsiteX4-39" fmla="*/ 308610 w 4038600"/>
              <a:gd name="connsiteY4-40" fmla="*/ 0 h 4730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876800"/>
            <a:ext cx="1933575" cy="19335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92905" y="-47625"/>
            <a:ext cx="6191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endParaRPr lang="en-US" sz="4800" b="1" dirty="0" err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821690" y="1385781"/>
          <a:ext cx="10525125" cy="3505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08505"/>
                <a:gridCol w="8516620"/>
              </a:tblGrid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4000" dirty="0" err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4000" dirty="0" err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51 254</a:t>
                      </a:r>
                      <a:endParaRPr lang="en-US" sz="40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endParaRPr lang="en-US" sz="4000" dirty="0" err="1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26 856</a:t>
                      </a:r>
                      <a:endParaRPr lang="en-US" sz="40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4000" dirty="0" err="1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233680" y="34925"/>
            <a:ext cx="11746230" cy="6702425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380" y="152400"/>
            <a:ext cx="11319510" cy="659130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				3z444444444444443$	`</a:t>
            </a:r>
            <a:r>
              <a:rPr kumimoji="0" lang="vi-VN" alt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alt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89445" y="70864"/>
            <a:ext cx="2372728" cy="768350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-1" fmla="*/ 308610 w 4038600"/>
              <a:gd name="connsiteY0-2" fmla="*/ 0 h 473095"/>
              <a:gd name="connsiteX1-3" fmla="*/ 4038600 w 4038600"/>
              <a:gd name="connsiteY1-4" fmla="*/ 11430 h 473095"/>
              <a:gd name="connsiteX2-5" fmla="*/ 4038600 w 4038600"/>
              <a:gd name="connsiteY2-6" fmla="*/ 473095 h 473095"/>
              <a:gd name="connsiteX3-7" fmla="*/ 0 w 4038600"/>
              <a:gd name="connsiteY3-8" fmla="*/ 473095 h 473095"/>
              <a:gd name="connsiteX4-9" fmla="*/ 308610 w 4038600"/>
              <a:gd name="connsiteY4-10" fmla="*/ 0 h 473095"/>
              <a:gd name="connsiteX0-11" fmla="*/ 308610 w 4038600"/>
              <a:gd name="connsiteY0-12" fmla="*/ 0 h 473095"/>
              <a:gd name="connsiteX1-13" fmla="*/ 3844290 w 4038600"/>
              <a:gd name="connsiteY1-14" fmla="*/ 11430 h 473095"/>
              <a:gd name="connsiteX2-15" fmla="*/ 4038600 w 4038600"/>
              <a:gd name="connsiteY2-16" fmla="*/ 473095 h 473095"/>
              <a:gd name="connsiteX3-17" fmla="*/ 0 w 4038600"/>
              <a:gd name="connsiteY3-18" fmla="*/ 473095 h 473095"/>
              <a:gd name="connsiteX4-19" fmla="*/ 308610 w 4038600"/>
              <a:gd name="connsiteY4-20" fmla="*/ 0 h 473095"/>
              <a:gd name="connsiteX0-21" fmla="*/ 308610 w 4038600"/>
              <a:gd name="connsiteY0-22" fmla="*/ 0 h 473095"/>
              <a:gd name="connsiteX1-23" fmla="*/ 3844290 w 4038600"/>
              <a:gd name="connsiteY1-24" fmla="*/ 45720 h 473095"/>
              <a:gd name="connsiteX2-25" fmla="*/ 4038600 w 4038600"/>
              <a:gd name="connsiteY2-26" fmla="*/ 473095 h 473095"/>
              <a:gd name="connsiteX3-27" fmla="*/ 0 w 4038600"/>
              <a:gd name="connsiteY3-28" fmla="*/ 473095 h 473095"/>
              <a:gd name="connsiteX4-29" fmla="*/ 308610 w 4038600"/>
              <a:gd name="connsiteY4-30" fmla="*/ 0 h 473095"/>
              <a:gd name="connsiteX0-31" fmla="*/ 308610 w 4038600"/>
              <a:gd name="connsiteY0-32" fmla="*/ 0 h 473095"/>
              <a:gd name="connsiteX1-33" fmla="*/ 3775710 w 4038600"/>
              <a:gd name="connsiteY1-34" fmla="*/ 11430 h 473095"/>
              <a:gd name="connsiteX2-35" fmla="*/ 4038600 w 4038600"/>
              <a:gd name="connsiteY2-36" fmla="*/ 473095 h 473095"/>
              <a:gd name="connsiteX3-37" fmla="*/ 0 w 4038600"/>
              <a:gd name="connsiteY3-38" fmla="*/ 473095 h 473095"/>
              <a:gd name="connsiteX4-39" fmla="*/ 308610 w 4038600"/>
              <a:gd name="connsiteY4-40" fmla="*/ 0 h 4730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GB" sz="44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342" y="1781174"/>
            <a:ext cx="11159634" cy="3038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233680" y="34925"/>
            <a:ext cx="11746230" cy="6702425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3810"/>
            <a:ext cx="12200890" cy="685038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5287" y="167382"/>
            <a:ext cx="10905658" cy="1297753"/>
            <a:chOff x="395287" y="167382"/>
            <a:chExt cx="10905658" cy="1297753"/>
          </a:xfrm>
        </p:grpSpPr>
        <p:sp>
          <p:nvSpPr>
            <p:cNvPr id="5" name="TextBox 4"/>
            <p:cNvSpPr txBox="1"/>
            <p:nvPr/>
          </p:nvSpPr>
          <p:spPr>
            <a:xfrm>
              <a:off x="395287" y="258466"/>
              <a:ext cx="1952625" cy="668020"/>
            </a:xfrm>
            <a:custGeom>
              <a:avLst/>
              <a:gdLst>
                <a:gd name="connsiteX0" fmla="*/ 0 w 4038600"/>
                <a:gd name="connsiteY0" fmla="*/ 0 h 461665"/>
                <a:gd name="connsiteX1" fmla="*/ 4038600 w 4038600"/>
                <a:gd name="connsiteY1" fmla="*/ 0 h 461665"/>
                <a:gd name="connsiteX2" fmla="*/ 4038600 w 4038600"/>
                <a:gd name="connsiteY2" fmla="*/ 461665 h 461665"/>
                <a:gd name="connsiteX3" fmla="*/ 0 w 4038600"/>
                <a:gd name="connsiteY3" fmla="*/ 461665 h 461665"/>
                <a:gd name="connsiteX4" fmla="*/ 0 w 4038600"/>
                <a:gd name="connsiteY4" fmla="*/ 0 h 461665"/>
                <a:gd name="connsiteX0-1" fmla="*/ 308610 w 4038600"/>
                <a:gd name="connsiteY0-2" fmla="*/ 0 h 473095"/>
                <a:gd name="connsiteX1-3" fmla="*/ 4038600 w 4038600"/>
                <a:gd name="connsiteY1-4" fmla="*/ 11430 h 473095"/>
                <a:gd name="connsiteX2-5" fmla="*/ 4038600 w 4038600"/>
                <a:gd name="connsiteY2-6" fmla="*/ 473095 h 473095"/>
                <a:gd name="connsiteX3-7" fmla="*/ 0 w 4038600"/>
                <a:gd name="connsiteY3-8" fmla="*/ 473095 h 473095"/>
                <a:gd name="connsiteX4-9" fmla="*/ 308610 w 4038600"/>
                <a:gd name="connsiteY4-10" fmla="*/ 0 h 473095"/>
                <a:gd name="connsiteX0-11" fmla="*/ 308610 w 4038600"/>
                <a:gd name="connsiteY0-12" fmla="*/ 0 h 473095"/>
                <a:gd name="connsiteX1-13" fmla="*/ 3844290 w 4038600"/>
                <a:gd name="connsiteY1-14" fmla="*/ 11430 h 473095"/>
                <a:gd name="connsiteX2-15" fmla="*/ 4038600 w 4038600"/>
                <a:gd name="connsiteY2-16" fmla="*/ 473095 h 473095"/>
                <a:gd name="connsiteX3-17" fmla="*/ 0 w 4038600"/>
                <a:gd name="connsiteY3-18" fmla="*/ 473095 h 473095"/>
                <a:gd name="connsiteX4-19" fmla="*/ 308610 w 4038600"/>
                <a:gd name="connsiteY4-20" fmla="*/ 0 h 473095"/>
                <a:gd name="connsiteX0-21" fmla="*/ 308610 w 4038600"/>
                <a:gd name="connsiteY0-22" fmla="*/ 0 h 473095"/>
                <a:gd name="connsiteX1-23" fmla="*/ 3844290 w 4038600"/>
                <a:gd name="connsiteY1-24" fmla="*/ 45720 h 473095"/>
                <a:gd name="connsiteX2-25" fmla="*/ 4038600 w 4038600"/>
                <a:gd name="connsiteY2-26" fmla="*/ 473095 h 473095"/>
                <a:gd name="connsiteX3-27" fmla="*/ 0 w 4038600"/>
                <a:gd name="connsiteY3-28" fmla="*/ 473095 h 473095"/>
                <a:gd name="connsiteX4-29" fmla="*/ 308610 w 4038600"/>
                <a:gd name="connsiteY4-30" fmla="*/ 0 h 473095"/>
                <a:gd name="connsiteX0-31" fmla="*/ 308610 w 4038600"/>
                <a:gd name="connsiteY0-32" fmla="*/ 0 h 473095"/>
                <a:gd name="connsiteX1-33" fmla="*/ 3775710 w 4038600"/>
                <a:gd name="connsiteY1-34" fmla="*/ 11430 h 473095"/>
                <a:gd name="connsiteX2-35" fmla="*/ 4038600 w 4038600"/>
                <a:gd name="connsiteY2-36" fmla="*/ 473095 h 473095"/>
                <a:gd name="connsiteX3-37" fmla="*/ 0 w 4038600"/>
                <a:gd name="connsiteY3-38" fmla="*/ 473095 h 473095"/>
                <a:gd name="connsiteX4-39" fmla="*/ 308610 w 4038600"/>
                <a:gd name="connsiteY4-40" fmla="*/ 0 h 4730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38600" h="473095">
                  <a:moveTo>
                    <a:pt x="308610" y="0"/>
                  </a:moveTo>
                  <a:lnTo>
                    <a:pt x="3775710" y="11430"/>
                  </a:lnTo>
                  <a:lnTo>
                    <a:pt x="4038600" y="473095"/>
                  </a:lnTo>
                  <a:lnTo>
                    <a:pt x="0" y="473095"/>
                  </a:lnTo>
                  <a:lnTo>
                    <a:pt x="308610" y="0"/>
                  </a:lnTo>
                  <a:close/>
                </a:path>
              </a:pathLst>
            </a:custGeom>
          </p:spPr>
          <p:style>
            <a:lnRef idx="0">
              <a:srgbClr val="FFFFFF"/>
            </a:lnRef>
            <a:fillRef idx="2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05000" y="167382"/>
              <a:ext cx="9395945" cy="12977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/>
              <a:r>
                <a:rPr 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Khoảng cách từ vị trí ong vàng đến các vườn hoa được cho như hình sau: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201" y="1540109"/>
            <a:ext cx="9264024" cy="3067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75" y="4747839"/>
            <a:ext cx="11619548" cy="986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vị trí ong vàng đến vườn hoa nào xa nhất? Từ vị trí ong vàng đến vườn hoa nào gần nhất?</a:t>
            </a:r>
            <a:endParaRPr lang="vi-VN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725025" y="991676"/>
            <a:ext cx="2164715" cy="1227007"/>
            <a:chOff x="9725025" y="991676"/>
            <a:chExt cx="2164715" cy="1227007"/>
          </a:xfrm>
        </p:grpSpPr>
        <p:sp>
          <p:nvSpPr>
            <p:cNvPr id="9" name="Teardrop 8"/>
            <p:cNvSpPr/>
            <p:nvPr/>
          </p:nvSpPr>
          <p:spPr>
            <a:xfrm>
              <a:off x="9725025" y="991676"/>
              <a:ext cx="2164715" cy="1227007"/>
            </a:xfrm>
            <a:prstGeom prst="teardrop">
              <a:avLst>
                <a:gd name="adj" fmla="val 107531"/>
              </a:avLst>
            </a:prstGeom>
          </p:spPr>
          <p:style>
            <a:lnRef idx="2">
              <a:schemeClr val="accent4"/>
            </a:lnRef>
            <a:fillRef idx="2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Box 12"/>
            <p:cNvSpPr txBox="1"/>
            <p:nvPr/>
          </p:nvSpPr>
          <p:spPr>
            <a:xfrm>
              <a:off x="9753600" y="1301750"/>
              <a:ext cx="213614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T</a:t>
              </a:r>
              <a:r>
                <a:rPr lang="vi-VN" alt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hảo luận</a:t>
              </a:r>
              <a:r>
                <a:rPr lang="vi-V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335" y="4267427"/>
            <a:ext cx="762000" cy="64045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20227988">
            <a:off x="2186907" y="2123509"/>
            <a:ext cx="605447" cy="1190172"/>
            <a:chOff x="2198988" y="2133600"/>
            <a:chExt cx="605447" cy="11901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988" y="2133600"/>
              <a:ext cx="544212" cy="6025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13584">
              <a:off x="2260223" y="2721188"/>
              <a:ext cx="544212" cy="602584"/>
            </a:xfrm>
            <a:prstGeom prst="rect">
              <a:avLst/>
            </a:prstGeom>
            <a:effectLst>
              <a:reflection endPos="0" dist="50800" dir="5400000" sy="-100000" algn="bl" rotWithShape="0"/>
            </a:effectLst>
          </p:spPr>
        </p:pic>
      </p:grpSp>
      <p:grpSp>
        <p:nvGrpSpPr>
          <p:cNvPr id="18" name="Group 17"/>
          <p:cNvGrpSpPr/>
          <p:nvPr/>
        </p:nvGrpSpPr>
        <p:grpSpPr>
          <a:xfrm rot="20600431">
            <a:off x="8067680" y="1742946"/>
            <a:ext cx="1403032" cy="1133359"/>
            <a:chOff x="7827988" y="1682740"/>
            <a:chExt cx="1670333" cy="14331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800" y="1682740"/>
              <a:ext cx="1192521" cy="6794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33623">
              <a:off x="7827988" y="2436405"/>
              <a:ext cx="1192521" cy="67946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rot="687391">
            <a:off x="1124883" y="3512914"/>
            <a:ext cx="967951" cy="1226131"/>
            <a:chOff x="1171510" y="3589571"/>
            <a:chExt cx="967951" cy="12261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6900"/>
                      </a14:imgEffect>
                      <a14:imgEffect>
                        <a14:saturation sat="2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77996">
              <a:off x="1171510" y="3589571"/>
              <a:ext cx="762000" cy="640454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  <a:reflection stA="0" endPos="65000" dist="50800" dir="5400000" sy="-100000" algn="bl" rotWithShape="0"/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 contrast="100000"/>
                      </a14:imgEffect>
                      <a14:imgEffect>
                        <a14:colorTemperature colorTemp="6900"/>
                      </a14:imgEffect>
                      <a14:imgEffect>
                        <a14:saturation sat="2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77461" y="4175248"/>
              <a:ext cx="762000" cy="640454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  <a:reflection stA="0" endPos="65000" dist="50800" dir="5400000" sy="-100000" algn="bl" rotWithShape="0"/>
            </a:effectLst>
          </p:spPr>
        </p:pic>
      </p:grpSp>
      <p:grpSp>
        <p:nvGrpSpPr>
          <p:cNvPr id="24" name="Group 23"/>
          <p:cNvGrpSpPr/>
          <p:nvPr/>
        </p:nvGrpSpPr>
        <p:grpSpPr>
          <a:xfrm rot="20328314">
            <a:off x="8153400" y="3321311"/>
            <a:ext cx="1098040" cy="1529122"/>
            <a:chOff x="8153400" y="3321311"/>
            <a:chExt cx="1098040" cy="152912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3321311"/>
              <a:ext cx="956096" cy="67946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32737">
              <a:off x="8295344" y="3985421"/>
              <a:ext cx="956096" cy="865012"/>
            </a:xfrm>
            <a:prstGeom prst="rect">
              <a:avLst/>
            </a:prstGeom>
          </p:spPr>
        </p:pic>
      </p:grpSp>
      <p:pic>
        <p:nvPicPr>
          <p:cNvPr id="29" name="Ongvangcoloi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63662" y="2573731"/>
            <a:ext cx="832338" cy="807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ccel="28000" decel="29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accel="28000" decel="29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accel="28000" decel="29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ccel="28000" decel="29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56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1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4" grpId="1" animBg="1"/>
      <p:bldP spid="7" grpId="1"/>
      <p:bldP spid="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19400" y="685800"/>
            <a:ext cx="6858000" cy="1812925"/>
          </a:xfrm>
          <a:prstGeom prst="roundRect">
            <a:avLst/>
          </a:prstGeom>
        </p:spPr>
        <p:style>
          <a:lnRef idx="2">
            <a:schemeClr val="accent3"/>
          </a:lnRef>
          <a:fillRef idx="2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2986723" y="990600"/>
            <a:ext cx="6252210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sz="8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8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118745" y="34925"/>
            <a:ext cx="12011025" cy="6702425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60" y="24130"/>
            <a:ext cx="12181205" cy="681228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8" name="Google Shape;2406;p59"/>
          <p:cNvSpPr/>
          <p:nvPr/>
        </p:nvSpPr>
        <p:spPr>
          <a:xfrm>
            <a:off x="4002405" y="2851150"/>
            <a:ext cx="76200" cy="77470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2407;p59"/>
          <p:cNvSpPr/>
          <p:nvPr/>
        </p:nvSpPr>
        <p:spPr>
          <a:xfrm>
            <a:off x="3987165" y="2863215"/>
            <a:ext cx="76200" cy="77470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2408;p59"/>
          <p:cNvSpPr/>
          <p:nvPr/>
        </p:nvSpPr>
        <p:spPr>
          <a:xfrm>
            <a:off x="3971290" y="2876550"/>
            <a:ext cx="76200" cy="77470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2409;p59"/>
          <p:cNvSpPr/>
          <p:nvPr/>
        </p:nvSpPr>
        <p:spPr>
          <a:xfrm>
            <a:off x="4047490" y="2858135"/>
            <a:ext cx="76200" cy="77470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2534;p59"/>
          <p:cNvSpPr/>
          <p:nvPr/>
        </p:nvSpPr>
        <p:spPr>
          <a:xfrm>
            <a:off x="313690" y="241935"/>
            <a:ext cx="1499870" cy="407035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2535;p59"/>
          <p:cNvSpPr/>
          <p:nvPr/>
        </p:nvSpPr>
        <p:spPr>
          <a:xfrm>
            <a:off x="10981690" y="244475"/>
            <a:ext cx="960755" cy="250190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7" name="Google Shape;2549;p59"/>
          <p:cNvGrpSpPr/>
          <p:nvPr/>
        </p:nvGrpSpPr>
        <p:grpSpPr>
          <a:xfrm>
            <a:off x="9850755" y="4759960"/>
            <a:ext cx="2453005" cy="2126615"/>
            <a:chOff x="6601117" y="625235"/>
            <a:chExt cx="3154878" cy="2754475"/>
          </a:xfrm>
        </p:grpSpPr>
        <p:sp>
          <p:nvSpPr>
            <p:cNvPr id="118" name="Google Shape;2550;p59"/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2551;p59"/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2552;p59"/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553;p59"/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2554;p59"/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2555;p59"/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2556;p59"/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2557;p59"/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2558;p59"/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2559;p59"/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2560;p59"/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2561;p59"/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2562;p59"/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2563;p59"/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2564;p59"/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2565;p59"/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2566;p59"/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2567;p59"/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2568;p59"/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2569;p59"/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2570;p59"/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2571;p59"/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2572;p59"/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2573;p59"/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2574;p59"/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2575;p59"/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2576;p59"/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2577;p59"/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2578;p59"/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2579;p59"/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2580;p59"/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2581;p59"/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2582;p59"/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2583;p59"/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2584;p59"/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2585;p59"/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2586;p59"/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2587;p59"/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2588;p59"/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2589;p59"/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2590;p59"/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2591;p59"/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2592;p59"/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2593;p59"/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2594;p59"/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2595;p59"/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2596;p59"/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2597;p59"/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2598;p59"/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2599;p59"/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2600;p59"/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2601;p59"/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2602;p59"/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2603;p59"/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2604;p59"/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2605;p59"/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2606;p59"/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2607;p59"/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2608;p59"/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2609;p59"/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2610;p59"/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9" name="Nhóm 8"/>
          <p:cNvGrpSpPr/>
          <p:nvPr/>
        </p:nvGrpSpPr>
        <p:grpSpPr>
          <a:xfrm>
            <a:off x="1260475" y="507745"/>
            <a:ext cx="2645410" cy="1021227"/>
            <a:chOff x="1573976" y="506770"/>
            <a:chExt cx="1931562" cy="743207"/>
          </a:xfrm>
        </p:grpSpPr>
        <p:grpSp>
          <p:nvGrpSpPr>
            <p:cNvPr id="180" name="Nhóm 6"/>
            <p:cNvGrpSpPr/>
            <p:nvPr/>
          </p:nvGrpSpPr>
          <p:grpSpPr>
            <a:xfrm>
              <a:off x="1573976" y="506770"/>
              <a:ext cx="875803" cy="743207"/>
              <a:chOff x="1573976" y="506770"/>
              <a:chExt cx="875803" cy="743207"/>
            </a:xfrm>
          </p:grpSpPr>
          <p:sp>
            <p:nvSpPr>
              <p:cNvPr id="182" name="Tam giác Cân 4"/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4"/>
              </a:lnRef>
              <a:fillRef idx="2">
                <a:schemeClr val="accent4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5335" kern="0" dirty="0">
                  <a:solidFill>
                    <a:srgbClr val="FFFFFF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183" name="Hộp Văn bản 5"/>
              <p:cNvSpPr txBox="1"/>
              <p:nvPr/>
            </p:nvSpPr>
            <p:spPr>
              <a:xfrm>
                <a:off x="1804393" y="645977"/>
                <a:ext cx="360461" cy="604000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2">
                <a:schemeClr val="accent4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1219200">
                  <a:buClr>
                    <a:srgbClr val="000000"/>
                  </a:buClr>
                </a:pPr>
                <a:r>
                  <a:rPr lang="en-US" sz="4800" b="1" kern="0" dirty="0">
                    <a:solidFill>
                      <a:srgbClr val="FF0000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4</a:t>
                </a:r>
                <a:endParaRPr lang="en-US" sz="4800" b="1" kern="0" dirty="0">
                  <a:solidFill>
                    <a:srgbClr val="FF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1" name="Hộp Văn bản 7"/>
            <p:cNvSpPr txBox="1"/>
            <p:nvPr/>
          </p:nvSpPr>
          <p:spPr>
            <a:xfrm>
              <a:off x="2100053" y="562410"/>
              <a:ext cx="1405485" cy="664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5335" b="1" kern="0" dirty="0">
                  <a:solidFill>
                    <a:srgbClr val="FF0000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Đ, S?</a:t>
              </a:r>
              <a:endParaRPr lang="en-US" sz="5335" b="1" kern="0" dirty="0">
                <a:solidFill>
                  <a:srgbClr val="FF0000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366395" y="1845945"/>
            <a:ext cx="5880100" cy="706755"/>
            <a:chOff x="1057275" y="1838325"/>
            <a:chExt cx="5724525" cy="686123"/>
          </a:xfrm>
        </p:grpSpPr>
        <p:sp>
          <p:nvSpPr>
            <p:cNvPr id="185" name="TextBox 184"/>
            <p:cNvSpPr txBox="1"/>
            <p:nvPr/>
          </p:nvSpPr>
          <p:spPr>
            <a:xfrm>
              <a:off x="1057275" y="1838325"/>
              <a:ext cx="5724525" cy="68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62 820 &gt; 7 382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" name="Rectangle: Rounded Corners 185"/>
            <p:cNvSpPr/>
            <p:nvPr/>
          </p:nvSpPr>
          <p:spPr>
            <a:xfrm>
              <a:off x="5229225" y="18859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267335" y="2931795"/>
            <a:ext cx="6613525" cy="726347"/>
            <a:chOff x="1057275" y="1819275"/>
            <a:chExt cx="6438900" cy="706274"/>
          </a:xfrm>
        </p:grpSpPr>
        <p:sp>
          <p:nvSpPr>
            <p:cNvPr id="188" name="TextBox 187"/>
            <p:cNvSpPr txBox="1"/>
            <p:nvPr/>
          </p:nvSpPr>
          <p:spPr>
            <a:xfrm>
              <a:off x="1057275" y="1838325"/>
              <a:ext cx="6438900" cy="687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8 000 + 400 &gt; 9 000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" name="Rectangle: Rounded Corners 188"/>
            <p:cNvSpPr/>
            <p:nvPr/>
          </p:nvSpPr>
          <p:spPr>
            <a:xfrm>
              <a:off x="6334125" y="181927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605270" y="1912620"/>
            <a:ext cx="5880100" cy="706755"/>
            <a:chOff x="1057275" y="1838325"/>
            <a:chExt cx="5724525" cy="686123"/>
          </a:xfrm>
        </p:grpSpPr>
        <p:sp>
          <p:nvSpPr>
            <p:cNvPr id="191" name="TextBox 190"/>
            <p:cNvSpPr txBox="1"/>
            <p:nvPr/>
          </p:nvSpPr>
          <p:spPr>
            <a:xfrm>
              <a:off x="1057275" y="1838325"/>
              <a:ext cx="5724525" cy="68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52 794 &lt; 60 000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" name="Rectangle: Rounded Corners 191"/>
            <p:cNvSpPr/>
            <p:nvPr/>
          </p:nvSpPr>
          <p:spPr>
            <a:xfrm>
              <a:off x="5572125" y="18478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6548120" y="2923540"/>
            <a:ext cx="5880100" cy="647448"/>
            <a:chOff x="1057275" y="1838325"/>
            <a:chExt cx="5724525" cy="628650"/>
          </a:xfrm>
        </p:grpSpPr>
        <p:sp>
          <p:nvSpPr>
            <p:cNvPr id="194" name="TextBox 193"/>
            <p:cNvSpPr txBox="1"/>
            <p:nvPr/>
          </p:nvSpPr>
          <p:spPr>
            <a:xfrm>
              <a:off x="1057275" y="1838325"/>
              <a:ext cx="5724525" cy="62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 5 400 – 400 = 5 000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" name="Rectangle: Rounded Corners 194"/>
            <p:cNvSpPr/>
            <p:nvPr/>
          </p:nvSpPr>
          <p:spPr>
            <a:xfrm>
              <a:off x="5800725" y="183832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9" name="Content Placeholder 38"/>
          <p:cNvPicPr>
            <a:picLocks noGrp="1"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" y="4653280"/>
            <a:ext cx="1985645" cy="199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8" grpId="0" bldLvl="0" animBg="1"/>
      <p:bldP spid="99" grpId="0" bldLvl="0" animBg="1"/>
      <p:bldP spid="100" grpId="0" bldLvl="0" animBg="1"/>
      <p:bldP spid="10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109855" y="34925"/>
            <a:ext cx="11995150" cy="6702425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GÀ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7945" y="34925"/>
            <a:ext cx="12053570" cy="6702425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b thre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6670" y="0"/>
            <a:ext cx="123704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30" name="Picture 29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  <p:pic>
        <p:nvPicPr>
          <p:cNvPr id="2" name="Baby Three - Hưng Hack - Nhạc Cute Thỏ Thị Trấn Cực Hot Tik Tok (mp3cut.net)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000250" y="318135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2" dur="1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6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90417" y="439507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indent="0" defTabSz="914400">
              <a:buFont typeface="+mj-lt"/>
              <a:buNone/>
              <a:defRPr/>
            </a:pPr>
            <a:r>
              <a:rPr lang="vi-VN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A</a:t>
            </a:r>
            <a:r>
              <a:rPr lang="vi-VN" sz="5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. </a:t>
            </a:r>
            <a:r>
              <a:rPr lang="vi-VN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&lt;</a:t>
            </a:r>
            <a:endParaRPr lang="vi-VN" sz="7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23842" y="472438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en-US" sz="5400" b="1" ker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/>
              </a:rPr>
              <a:t>C</a:t>
            </a:r>
            <a:r>
              <a:rPr lang="en-US" sz="6000" b="1" ker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/>
              </a:rPr>
              <a:t>. </a:t>
            </a:r>
            <a:r>
              <a:rPr lang="vi-VN" altLang="en-US" sz="6000" b="1" ker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/>
              </a:rPr>
              <a:t>=</a:t>
            </a:r>
            <a:r>
              <a:rPr lang="vi-VN" altLang="en-US" sz="2400" kern="0">
                <a:solidFill>
                  <a:srgbClr val="1A1D28"/>
                </a:solidFill>
                <a:latin typeface="#9Slide03 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vi-VN" altLang="en-US" sz="2400" kern="0" dirty="0">
              <a:solidFill>
                <a:srgbClr val="1A1D28"/>
              </a:solidFill>
              <a:latin typeface="#9Slide03 Montserrat Black" panose="00000A00000000000000" pitchFamily="2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en-US" sz="4800" b="1" ker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/>
              </a:rPr>
              <a:t>B</a:t>
            </a:r>
            <a:r>
              <a:rPr lang="en-US" sz="8000" b="1" ker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/>
              </a:rPr>
              <a:t>. </a:t>
            </a:r>
            <a:r>
              <a:rPr lang="vi-VN" altLang="en-US" sz="8000" b="1" ker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/>
              </a:rPr>
              <a:t>&gt;</a:t>
            </a:r>
            <a:r>
              <a:rPr lang="vi-VN" altLang="en-US" sz="4000" b="1" ker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endParaRPr lang="vi-VN" altLang="en-US" sz="4000" b="1" kern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41" name="Snip Diagonal Corner Rectangle 3"/>
          <p:cNvSpPr/>
          <p:nvPr/>
        </p:nvSpPr>
        <p:spPr>
          <a:xfrm>
            <a:off x="990751" y="534858"/>
            <a:ext cx="10526728" cy="1604597"/>
          </a:xfrm>
          <a:prstGeom prst="roundRect">
            <a:avLst>
              <a:gd name="adj" fmla="val 10326"/>
            </a:avLst>
          </a:prstGeom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lang="en-US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>
            <a:fillRect/>
          </a:stretch>
        </p:blipFill>
        <p:spPr>
          <a:xfrm flipH="1">
            <a:off x="457029" y="2263136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152400"/>
            <a:ext cx="1618953" cy="161895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057400" y="2459990"/>
            <a:ext cx="9144000" cy="1720850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1066800" y="2590800"/>
            <a:ext cx="10370820" cy="1494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219200">
              <a:defRPr/>
            </a:pPr>
            <a:r>
              <a:rPr lang="vi-VN" altLang="en-US" sz="3600" kern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Arial" panose="020B0604020202020204"/>
              </a:rPr>
              <a:t> </a:t>
            </a:r>
            <a:r>
              <a:rPr lang="vi-VN" altLang="en-US" sz="4400" b="1" kern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Điền dấu &lt;; &gt;; = vào dấu chấm</a:t>
            </a:r>
            <a:endParaRPr lang="vi-VN" altLang="en-US" sz="4400" b="1" kern="0"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1219200">
              <a:defRPr/>
            </a:pPr>
            <a:r>
              <a:rPr lang="vi-VN" altLang="en-US" sz="4400" b="1" kern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29100.....26189</a:t>
            </a:r>
            <a:endParaRPr lang="vi-VN" altLang="en-US" sz="4400" b="1" kern="0"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endParaRPr lang="vi-VN" altLang="en-US" ker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Arial" panose="020B0604020202020204"/>
            </a:endParaRPr>
          </a:p>
          <a:p>
            <a:endParaRPr lang="en-US"/>
          </a:p>
        </p:txBody>
      </p:sp>
      <p:pic>
        <p:nvPicPr>
          <p:cNvPr id="43" name="đồng hồ đếm ngược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91600" y="49530"/>
            <a:ext cx="2735580" cy="2426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restart="never" repeatDur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7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100000">
                <p:cTn id="79" fill="hold" display="1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4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6" grpId="0" bldLvl="0" animBg="1"/>
      <p:bldP spid="28" grpId="0" bldLvl="0" animBg="1"/>
      <p:bldP spid="29" grpId="0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887</Words>
  <Application>WPS Presentation</Application>
  <PresentationFormat>Widescreen</PresentationFormat>
  <Paragraphs>106</Paragraphs>
  <Slides>22</Slides>
  <Notes>9</Notes>
  <HiddenSlides>0</HiddenSlides>
  <MMClips>8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Arial</vt:lpstr>
      <vt:lpstr>SimSun</vt:lpstr>
      <vt:lpstr>Wingdings</vt:lpstr>
      <vt:lpstr>Times New Roman</vt:lpstr>
      <vt:lpstr>Cambria</vt:lpstr>
      <vt:lpstr>Arial</vt:lpstr>
      <vt:lpstr>Calibri</vt:lpstr>
      <vt:lpstr>#9Slide03 Montserrat Black</vt:lpstr>
      <vt:lpstr>Segoe Print</vt:lpstr>
      <vt:lpstr>Arial Black</vt:lpstr>
      <vt:lpstr>Britannic Bold</vt:lpstr>
      <vt:lpstr>Microsoft YaHei</vt:lpstr>
      <vt:lpstr>Arial Unicode MS</vt:lpstr>
      <vt:lpstr>Calibri</vt:lpstr>
      <vt:lpstr>2_Office Theme</vt:lpstr>
      <vt:lpstr>2_Custom Design</vt:lpstr>
      <vt:lpstr>Custom Design</vt:lpstr>
      <vt:lpstr>1_Custom Design</vt:lpstr>
      <vt:lpstr>3_Custom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Acer</dc:creator>
  <cp:keywords>9Slide</cp:keywords>
  <dc:description>9Slide.vn</dc:description>
  <dc:subject>9Slide.vn</dc:subject>
  <cp:category>9Slide.vn</cp:category>
  <cp:lastModifiedBy>Diễm Kiều</cp:lastModifiedBy>
  <cp:revision>119</cp:revision>
  <dcterms:created xsi:type="dcterms:W3CDTF">2024-04-21T04:26:00Z</dcterms:created>
  <dcterms:modified xsi:type="dcterms:W3CDTF">2025-03-07T14:01:41Z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C9F6AE6E3ABB410EAAC80D78A94C1FB7_13</vt:lpwstr>
  </property>
  <property fmtid="{D5CDD505-2E9C-101B-9397-08002B2CF9AE}" pid="3" name="KSOProductBuildVer">
    <vt:lpwstr>1033-12.2.0.20326</vt:lpwstr>
  </property>
</Properties>
</file>