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handoutMasterIdLst>
    <p:handoutMasterId r:id="rId19"/>
  </p:handoutMasterIdLst>
  <p:sldIdLst>
    <p:sldId id="2007577109" r:id="rId3"/>
    <p:sldId id="256" r:id="rId4"/>
    <p:sldId id="262" r:id="rId5"/>
    <p:sldId id="257" r:id="rId6"/>
    <p:sldId id="258" r:id="rId7"/>
    <p:sldId id="259" r:id="rId8"/>
    <p:sldId id="260" r:id="rId9"/>
    <p:sldId id="261" r:id="rId10"/>
    <p:sldId id="2007577095" r:id="rId11"/>
    <p:sldId id="2007577096" r:id="rId12"/>
    <p:sldId id="2007577099" r:id="rId13"/>
    <p:sldId id="2007577110" r:id="rId14"/>
    <p:sldId id="2007577097" r:id="rId15"/>
    <p:sldId id="2007577105" r:id="rId16"/>
    <p:sldId id="2007577120" r:id="rId17"/>
    <p:sldId id="20075771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28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7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05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8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92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7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DAF-CC37-464A-8652-79347B29536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slide" Target="slide8.xml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hyperlink" Target="https://www.facebook.com/nkpowerskill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slide" Target="slide7.xml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slide" Target="slide6.xml"/><Relationship Id="rId4" Type="http://schemas.openxmlformats.org/officeDocument/2006/relationships/image" Target="../media/image28.png"/><Relationship Id="rId9" Type="http://schemas.openxmlformats.org/officeDocument/2006/relationships/slide" Target="slide5.xml"/><Relationship Id="rId1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10" Type="http://schemas.openxmlformats.org/officeDocument/2006/relationships/image" Target="../media/image39.gif"/><Relationship Id="rId4" Type="http://schemas.openxmlformats.org/officeDocument/2006/relationships/image" Target="../media/image28.png"/><Relationship Id="rId9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slide" Target="slide3.xml"/><Relationship Id="rId4" Type="http://schemas.openxmlformats.org/officeDocument/2006/relationships/image" Target="../media/image28.png"/><Relationship Id="rId9" Type="http://schemas.openxmlformats.org/officeDocument/2006/relationships/image" Target="../media/image3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slide" Target="slide3.xml"/><Relationship Id="rId4" Type="http://schemas.openxmlformats.org/officeDocument/2006/relationships/image" Target="../media/image28.png"/><Relationship Id="rId9" Type="http://schemas.openxmlformats.org/officeDocument/2006/relationships/image" Target="../media/image3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slide" Target="slide3.xml"/><Relationship Id="rId4" Type="http://schemas.openxmlformats.org/officeDocument/2006/relationships/image" Target="../media/image28.png"/><Relationship Id="rId9" Type="http://schemas.openxmlformats.org/officeDocument/2006/relationships/image" Target="../media/image3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slide" Target="slide3.xml"/><Relationship Id="rId4" Type="http://schemas.openxmlformats.org/officeDocument/2006/relationships/image" Target="../media/image28.png"/><Relationship Id="rId9" Type="http://schemas.openxmlformats.org/officeDocument/2006/relationships/image" Target="../media/image3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xmlns="" id="{D3B2FB91-A837-4EAF-9C79-C46DC5B67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41372"/>
              </p:ext>
            </p:extLst>
          </p:nvPr>
        </p:nvGraphicFramePr>
        <p:xfrm>
          <a:off x="1212182" y="4344722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5B34E66C-0F44-4F4A-A7CD-E157B5B76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02109" y="42165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68FB85D-3F32-4110-88AA-9C0BC646023F}"/>
              </a:ext>
            </a:extLst>
          </p:cNvPr>
          <p:cNvGrpSpPr/>
          <p:nvPr/>
        </p:nvGrpSpPr>
        <p:grpSpPr>
          <a:xfrm>
            <a:off x="9298330" y="558333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xmlns="" id="{5C1441A6-570B-4CEC-BA9C-059020742CF7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3F53A3-D10C-4F10-A57E-510AA8CCBC31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871035A-A13D-481A-840F-F5A86176389D}"/>
              </a:ext>
            </a:extLst>
          </p:cNvPr>
          <p:cNvSpPr/>
          <p:nvPr/>
        </p:nvSpPr>
        <p:spPr>
          <a:xfrm>
            <a:off x="2242651" y="135399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8" name="Table 20">
            <a:extLst>
              <a:ext uri="{FF2B5EF4-FFF2-40B4-BE49-F238E27FC236}">
                <a16:creationId xmlns:a16="http://schemas.microsoft.com/office/drawing/2014/main" xmlns="" id="{17F8C38A-B618-4361-BB36-5ED6F40E8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896012"/>
              </p:ext>
            </p:extLst>
          </p:nvPr>
        </p:nvGraphicFramePr>
        <p:xfrm>
          <a:off x="1195057" y="2203245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77C53E-B6E2-40C4-A917-696DED6A4C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4311" y="2780603"/>
            <a:ext cx="401802" cy="1171968"/>
          </a:xfrm>
          <a:prstGeom prst="rect">
            <a:avLst/>
          </a:prstGeom>
        </p:spPr>
      </p:pic>
      <p:sp>
        <p:nvSpPr>
          <p:cNvPr id="10" name="Can 33">
            <a:extLst>
              <a:ext uri="{FF2B5EF4-FFF2-40B4-BE49-F238E27FC236}">
                <a16:creationId xmlns:a16="http://schemas.microsoft.com/office/drawing/2014/main" xmlns="" id="{084B1CAD-FAE0-462E-AF68-8A2117D97423}"/>
              </a:ext>
            </a:extLst>
          </p:cNvPr>
          <p:cNvSpPr/>
          <p:nvPr/>
        </p:nvSpPr>
        <p:spPr>
          <a:xfrm>
            <a:off x="4482466" y="2843080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xmlns="" id="{9D0FB269-C8A5-4024-A43C-FD36C486676F}"/>
              </a:ext>
            </a:extLst>
          </p:cNvPr>
          <p:cNvSpPr/>
          <p:nvPr/>
        </p:nvSpPr>
        <p:spPr>
          <a:xfrm>
            <a:off x="4269650" y="2843080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xmlns="" id="{97C1975A-5A9D-474D-A625-4DB5BB63DD14}"/>
              </a:ext>
            </a:extLst>
          </p:cNvPr>
          <p:cNvSpPr/>
          <p:nvPr/>
        </p:nvSpPr>
        <p:spPr>
          <a:xfrm>
            <a:off x="3821320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xmlns="" id="{DFFC72BF-BCFE-4AC5-83E6-A86526BF02C6}"/>
              </a:ext>
            </a:extLst>
          </p:cNvPr>
          <p:cNvSpPr/>
          <p:nvPr/>
        </p:nvSpPr>
        <p:spPr>
          <a:xfrm>
            <a:off x="3684498" y="490067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66BF305-B9C6-4AB5-AB39-08E538CC6A36}"/>
              </a:ext>
            </a:extLst>
          </p:cNvPr>
          <p:cNvSpPr/>
          <p:nvPr/>
        </p:nvSpPr>
        <p:spPr>
          <a:xfrm>
            <a:off x="6001092" y="3330391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777D58-3FB2-48A1-8BD1-272111383840}"/>
              </a:ext>
            </a:extLst>
          </p:cNvPr>
          <p:cNvSpPr/>
          <p:nvPr/>
        </p:nvSpPr>
        <p:spPr>
          <a:xfrm>
            <a:off x="6275419" y="3347245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DBF066-8193-4B19-A5F6-8A5024120B85}"/>
              </a:ext>
            </a:extLst>
          </p:cNvPr>
          <p:cNvSpPr/>
          <p:nvPr/>
        </p:nvSpPr>
        <p:spPr>
          <a:xfrm>
            <a:off x="6024017" y="385792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CD13476-BAEE-4D5D-97EB-FF75D77C7227}"/>
              </a:ext>
            </a:extLst>
          </p:cNvPr>
          <p:cNvSpPr/>
          <p:nvPr/>
        </p:nvSpPr>
        <p:spPr>
          <a:xfrm>
            <a:off x="6590681" y="421008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3386E30-8D8F-4B9F-BEC8-D011E49DA4EA}"/>
              </a:ext>
            </a:extLst>
          </p:cNvPr>
          <p:cNvCxnSpPr/>
          <p:nvPr/>
        </p:nvCxnSpPr>
        <p:spPr>
          <a:xfrm>
            <a:off x="6138255" y="5041081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5E87C5F-E439-4DB6-A039-176C708C0DD5}"/>
              </a:ext>
            </a:extLst>
          </p:cNvPr>
          <p:cNvSpPr/>
          <p:nvPr/>
        </p:nvSpPr>
        <p:spPr>
          <a:xfrm>
            <a:off x="6596541" y="506711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8034EA4-9CA3-4A3B-A0D7-BCEA359E15FD}"/>
              </a:ext>
            </a:extLst>
          </p:cNvPr>
          <p:cNvSpPr/>
          <p:nvPr/>
        </p:nvSpPr>
        <p:spPr>
          <a:xfrm>
            <a:off x="6263309" y="506180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82D8E8B-D3B4-4183-9935-49B19709E52C}"/>
              </a:ext>
            </a:extLst>
          </p:cNvPr>
          <p:cNvSpPr txBox="1"/>
          <p:nvPr/>
        </p:nvSpPr>
        <p:spPr>
          <a:xfrm>
            <a:off x="7603204" y="3341899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A2A63A1-E446-43F0-96F8-A29B3C5DF220}"/>
              </a:ext>
            </a:extLst>
          </p:cNvPr>
          <p:cNvSpPr/>
          <p:nvPr/>
        </p:nvSpPr>
        <p:spPr>
          <a:xfrm>
            <a:off x="8347599" y="5342256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2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3E996E4-40E1-4394-958A-E5F9051B8C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062" y="1122212"/>
            <a:ext cx="3587595" cy="246565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2E127E9-9585-493D-837D-C9E82F463841}"/>
              </a:ext>
            </a:extLst>
          </p:cNvPr>
          <p:cNvGrpSpPr/>
          <p:nvPr/>
        </p:nvGrpSpPr>
        <p:grpSpPr>
          <a:xfrm>
            <a:off x="4802569" y="645485"/>
            <a:ext cx="2175644" cy="967090"/>
            <a:chOff x="2461083" y="1127778"/>
            <a:chExt cx="2175644" cy="967090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8DDE1B98-A947-48B3-8FF3-E466E13950C5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A116587-8AD9-44C1-9DD7-88CF877AA28E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3389849-F916-420A-BAAE-A52177EFFF9C}"/>
              </a:ext>
            </a:extLst>
          </p:cNvPr>
          <p:cNvGrpSpPr/>
          <p:nvPr/>
        </p:nvGrpSpPr>
        <p:grpSpPr>
          <a:xfrm>
            <a:off x="6974838" y="639433"/>
            <a:ext cx="2369997" cy="678674"/>
            <a:chOff x="2574258" y="2918249"/>
            <a:chExt cx="2369997" cy="678674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xmlns="" id="{342669A5-353A-436A-8512-3E438CD9D7F7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0438839-FC4F-42ED-BE8D-E5B7ABB6713F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0026046-AA2F-4FD6-A0C7-BE58FFB6EE2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7856" y="1796397"/>
            <a:ext cx="1143881" cy="14972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4425B8A-DAC6-4776-B923-FA7B01B3C9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216" y="2780603"/>
            <a:ext cx="401802" cy="11719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4CC04CA-E29C-4EFC-B903-054A8B28C2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9356" y="2780603"/>
            <a:ext cx="401802" cy="1171968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D5E5D8A-128E-4481-AD93-0A720672E8AC}"/>
              </a:ext>
            </a:extLst>
          </p:cNvPr>
          <p:cNvSpPr/>
          <p:nvPr/>
        </p:nvSpPr>
        <p:spPr>
          <a:xfrm>
            <a:off x="2565643" y="2741511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28D4386D-71AA-48D1-B2C6-4B34C75E286F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100950" y="3366588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4CCF5BA-0AE4-46E9-BBD4-3FEFA2606F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7150" y="4951308"/>
            <a:ext cx="401802" cy="11719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52AAE10-CB6E-4BBD-A77C-C7AAC737B9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055" y="4951308"/>
            <a:ext cx="401802" cy="1171968"/>
          </a:xfrm>
          <a:prstGeom prst="rect">
            <a:avLst/>
          </a:prstGeom>
        </p:spPr>
      </p:pic>
      <p:sp>
        <p:nvSpPr>
          <p:cNvPr id="37" name="Arrow: Down 36">
            <a:extLst>
              <a:ext uri="{FF2B5EF4-FFF2-40B4-BE49-F238E27FC236}">
                <a16:creationId xmlns:a16="http://schemas.microsoft.com/office/drawing/2014/main" xmlns="" id="{BB0D7879-52FB-4DBF-BB27-BABF964AD4EA}"/>
              </a:ext>
            </a:extLst>
          </p:cNvPr>
          <p:cNvSpPr/>
          <p:nvPr/>
        </p:nvSpPr>
        <p:spPr>
          <a:xfrm>
            <a:off x="3239348" y="3940506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xmlns="" id="{F73DACE5-B8B6-46BD-9F3B-31CDA3781D5A}"/>
              </a:ext>
            </a:extLst>
          </p:cNvPr>
          <p:cNvSpPr/>
          <p:nvPr/>
        </p:nvSpPr>
        <p:spPr>
          <a:xfrm>
            <a:off x="3553985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xmlns="" id="{1E3299E1-D356-4C5C-AF25-39846286FE99}"/>
              </a:ext>
            </a:extLst>
          </p:cNvPr>
          <p:cNvSpPr/>
          <p:nvPr/>
        </p:nvSpPr>
        <p:spPr>
          <a:xfrm>
            <a:off x="3951628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xmlns="" id="{1DDFCFA8-2B23-4EC9-92CA-4B236C4F849D}"/>
              </a:ext>
            </a:extLst>
          </p:cNvPr>
          <p:cNvSpPr/>
          <p:nvPr/>
        </p:nvSpPr>
        <p:spPr>
          <a:xfrm>
            <a:off x="4081936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xmlns="" id="{A47CBDD9-6AF6-479B-8D35-8D50E27F2EE0}"/>
              </a:ext>
            </a:extLst>
          </p:cNvPr>
          <p:cNvSpPr/>
          <p:nvPr/>
        </p:nvSpPr>
        <p:spPr>
          <a:xfrm>
            <a:off x="4212244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xmlns="" id="{B68D83B2-6D02-42D3-BE69-3438CB620A65}"/>
              </a:ext>
            </a:extLst>
          </p:cNvPr>
          <p:cNvSpPr/>
          <p:nvPr/>
        </p:nvSpPr>
        <p:spPr>
          <a:xfrm>
            <a:off x="4342552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xmlns="" id="{EB507970-2381-45FD-BC7D-0598A2058907}"/>
              </a:ext>
            </a:extLst>
          </p:cNvPr>
          <p:cNvSpPr/>
          <p:nvPr/>
        </p:nvSpPr>
        <p:spPr>
          <a:xfrm>
            <a:off x="4472860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4541D745-16E4-459F-AAD6-92A24501E4C0}"/>
              </a:ext>
            </a:extLst>
          </p:cNvPr>
          <p:cNvSpPr/>
          <p:nvPr/>
        </p:nvSpPr>
        <p:spPr>
          <a:xfrm>
            <a:off x="4603168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CCB18082-1B6B-46C6-9AFD-F1E02A8704C7}"/>
              </a:ext>
            </a:extLst>
          </p:cNvPr>
          <p:cNvSpPr/>
          <p:nvPr/>
        </p:nvSpPr>
        <p:spPr>
          <a:xfrm>
            <a:off x="4733476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525B03E7-B8B3-4C14-A6CE-2CDCD422CD4B}"/>
              </a:ext>
            </a:extLst>
          </p:cNvPr>
          <p:cNvSpPr/>
          <p:nvPr/>
        </p:nvSpPr>
        <p:spPr>
          <a:xfrm>
            <a:off x="5116899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78A38B96-2280-4EF6-8B36-438D48B3646A}"/>
              </a:ext>
            </a:extLst>
          </p:cNvPr>
          <p:cNvSpPr/>
          <p:nvPr/>
        </p:nvSpPr>
        <p:spPr>
          <a:xfrm>
            <a:off x="5247207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E8363425-C3CD-4D12-9A57-849179AA0D78}"/>
              </a:ext>
            </a:extLst>
          </p:cNvPr>
          <p:cNvCxnSpPr/>
          <p:nvPr/>
        </p:nvCxnSpPr>
        <p:spPr>
          <a:xfrm flipV="1">
            <a:off x="3493601" y="4989565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25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20" grpId="0" build="p"/>
      <p:bldP spid="21" grpId="0" uiExpand="1" build="p"/>
      <p:bldP spid="22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7555F1-354B-4DAA-953E-1DA624BC08D5}"/>
              </a:ext>
            </a:extLst>
          </p:cNvPr>
          <p:cNvGrpSpPr/>
          <p:nvPr/>
        </p:nvGrpSpPr>
        <p:grpSpPr>
          <a:xfrm>
            <a:off x="2467524" y="2188333"/>
            <a:ext cx="8229600" cy="2199588"/>
            <a:chOff x="2478157" y="1382506"/>
            <a:chExt cx="8229600" cy="219958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3DFCE20B-F8F3-4152-9236-FB197B306815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1C17740-BAE7-48AD-B436-9E16F6D553F5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17CA0B8-759E-4A0B-AA84-D0B39513AA7C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9CE2505-C982-4637-B64B-D3D276EAEEE7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1CBED389-A562-4B6A-BF9E-444DD9BCF510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03B18A9-46D9-45D3-8973-0C781A076B63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61F9D78-0F08-418C-9F2D-4973C7A681FD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D9261B5-1E66-4254-A765-4F09A20D6D9D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9B4CA473-0CC5-49C7-9C76-085B89467511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A9DC33D-90B2-41C2-AAFF-E1E6EA0A7540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97FDA53-42D5-490A-B865-6127671436CC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3FBAC9D-6038-4552-A1F9-4FC3BCC6E3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F4220B63-58A9-46A3-B3AE-19DCCC2DD96D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E8A6779-0BF7-40C6-A428-164A6EF03C0E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AA46041-2A1B-425F-9F3B-CB2EC276DF49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B0DCDD5-C11D-440A-8E73-4AEC0B166706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BD8823B6-8D44-47FD-BC52-E4A854B77C77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xmlns="" id="{1247D879-0FE3-458E-A394-A7B8610CA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87852" y="50059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18F73B1-19FF-4A46-9972-4A8A241FB886}"/>
              </a:ext>
            </a:extLst>
          </p:cNvPr>
          <p:cNvSpPr/>
          <p:nvPr/>
        </p:nvSpPr>
        <p:spPr>
          <a:xfrm>
            <a:off x="985049" y="15287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1DDDDF-C872-498A-93F0-E4DD2C4D89E7}"/>
              </a:ext>
            </a:extLst>
          </p:cNvPr>
          <p:cNvSpPr txBox="1"/>
          <p:nvPr/>
        </p:nvSpPr>
        <p:spPr>
          <a:xfrm>
            <a:off x="1422371" y="152879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2C1950F-95FA-4EC1-B657-48C8E71ED41D}"/>
              </a:ext>
            </a:extLst>
          </p:cNvPr>
          <p:cNvSpPr txBox="1"/>
          <p:nvPr/>
        </p:nvSpPr>
        <p:spPr>
          <a:xfrm>
            <a:off x="3087590" y="357433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2C1950F-95FA-4EC1-B657-48C8E71ED41D}"/>
              </a:ext>
            </a:extLst>
          </p:cNvPr>
          <p:cNvSpPr txBox="1"/>
          <p:nvPr/>
        </p:nvSpPr>
        <p:spPr>
          <a:xfrm>
            <a:off x="2854732" y="357784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2C1950F-95FA-4EC1-B657-48C8E71ED41D}"/>
              </a:ext>
            </a:extLst>
          </p:cNvPr>
          <p:cNvSpPr txBox="1"/>
          <p:nvPr/>
        </p:nvSpPr>
        <p:spPr>
          <a:xfrm>
            <a:off x="5228115" y="352505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2C1950F-95FA-4EC1-B657-48C8E71ED41D}"/>
              </a:ext>
            </a:extLst>
          </p:cNvPr>
          <p:cNvSpPr txBox="1"/>
          <p:nvPr/>
        </p:nvSpPr>
        <p:spPr>
          <a:xfrm>
            <a:off x="5021969" y="352505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2C1950F-95FA-4EC1-B657-48C8E71ED41D}"/>
              </a:ext>
            </a:extLst>
          </p:cNvPr>
          <p:cNvSpPr txBox="1"/>
          <p:nvPr/>
        </p:nvSpPr>
        <p:spPr>
          <a:xfrm>
            <a:off x="7487769" y="35192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2C1950F-95FA-4EC1-B657-48C8E71ED41D}"/>
              </a:ext>
            </a:extLst>
          </p:cNvPr>
          <p:cNvSpPr txBox="1"/>
          <p:nvPr/>
        </p:nvSpPr>
        <p:spPr>
          <a:xfrm>
            <a:off x="7290642" y="351927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2C1950F-95FA-4EC1-B657-48C8E71ED41D}"/>
              </a:ext>
            </a:extLst>
          </p:cNvPr>
          <p:cNvSpPr txBox="1"/>
          <p:nvPr/>
        </p:nvSpPr>
        <p:spPr>
          <a:xfrm>
            <a:off x="9746807" y="353215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2C1950F-95FA-4EC1-B657-48C8E71ED41D}"/>
              </a:ext>
            </a:extLst>
          </p:cNvPr>
          <p:cNvSpPr txBox="1"/>
          <p:nvPr/>
        </p:nvSpPr>
        <p:spPr>
          <a:xfrm>
            <a:off x="9540661" y="353215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07F34E0-D120-48DD-BF69-8C2F6BF2336F}"/>
              </a:ext>
            </a:extLst>
          </p:cNvPr>
          <p:cNvSpPr/>
          <p:nvPr/>
        </p:nvSpPr>
        <p:spPr>
          <a:xfrm>
            <a:off x="712382" y="580844"/>
            <a:ext cx="530027" cy="50469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58EDAFE-16D7-4F71-816A-734C01F0033C}"/>
              </a:ext>
            </a:extLst>
          </p:cNvPr>
          <p:cNvSpPr txBox="1"/>
          <p:nvPr/>
        </p:nvSpPr>
        <p:spPr>
          <a:xfrm>
            <a:off x="1296620" y="540803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Đặt tính rồi tính.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6797D94-28C7-4186-95D6-BF0BFD2EF72F}"/>
              </a:ext>
            </a:extLst>
          </p:cNvPr>
          <p:cNvGrpSpPr/>
          <p:nvPr/>
        </p:nvGrpSpPr>
        <p:grpSpPr>
          <a:xfrm>
            <a:off x="1866756" y="1132904"/>
            <a:ext cx="7553531" cy="739757"/>
            <a:chOff x="1824226" y="3918823"/>
            <a:chExt cx="7553531" cy="73975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45A22F06-C302-458E-85D3-074E112C9FB1}"/>
                </a:ext>
              </a:extLst>
            </p:cNvPr>
            <p:cNvSpPr/>
            <p:nvPr/>
          </p:nvSpPr>
          <p:spPr>
            <a:xfrm>
              <a:off x="1824226" y="3918826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64 – 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3638E93-72B1-48C3-AF8F-862B469CAAEC}"/>
                </a:ext>
              </a:extLst>
            </p:cNvPr>
            <p:cNvSpPr/>
            <p:nvPr/>
          </p:nvSpPr>
          <p:spPr>
            <a:xfrm>
              <a:off x="3901137" y="3918825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70 – 7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C0BD7685-D9AA-4476-8AFA-B0BFF6CB2D67}"/>
                </a:ext>
              </a:extLst>
            </p:cNvPr>
            <p:cNvSpPr/>
            <p:nvPr/>
          </p:nvSpPr>
          <p:spPr>
            <a:xfrm>
              <a:off x="5978048" y="3918824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83 – 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8B6DAC-0CB8-47CD-B638-5239C914F4B7}"/>
                </a:ext>
              </a:extLst>
            </p:cNvPr>
            <p:cNvSpPr/>
            <p:nvPr/>
          </p:nvSpPr>
          <p:spPr>
            <a:xfrm>
              <a:off x="8054959" y="3918823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41 – 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BDE8F67F-4727-4B08-9F3B-6C2D13493FC4}"/>
              </a:ext>
            </a:extLst>
          </p:cNvPr>
          <p:cNvGrpSpPr/>
          <p:nvPr/>
        </p:nvGrpSpPr>
        <p:grpSpPr>
          <a:xfrm>
            <a:off x="2008834" y="1950582"/>
            <a:ext cx="881469" cy="1478418"/>
            <a:chOff x="1933616" y="4388236"/>
            <a:chExt cx="881469" cy="1478418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E982FACD-2267-4D51-8D4E-638DE91BBC40}"/>
                </a:ext>
              </a:extLst>
            </p:cNvPr>
            <p:cNvSpPr txBox="1"/>
            <p:nvPr/>
          </p:nvSpPr>
          <p:spPr>
            <a:xfrm>
              <a:off x="2175166" y="4388236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1C2FCD0-1AF7-4754-90D4-9CF426784270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7A069D52-A1AA-477F-85FB-EE3859090D0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BB15A8E-5369-40CD-BA60-C1945582AC81}"/>
              </a:ext>
            </a:extLst>
          </p:cNvPr>
          <p:cNvSpPr txBox="1"/>
          <p:nvPr/>
        </p:nvSpPr>
        <p:spPr>
          <a:xfrm>
            <a:off x="2206164" y="34021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E944B33-60E7-41C8-A18C-3824E32A8EB7}"/>
              </a:ext>
            </a:extLst>
          </p:cNvPr>
          <p:cNvGrpSpPr/>
          <p:nvPr/>
        </p:nvGrpSpPr>
        <p:grpSpPr>
          <a:xfrm>
            <a:off x="4091675" y="1923710"/>
            <a:ext cx="881469" cy="1478418"/>
            <a:chOff x="1933616" y="4368414"/>
            <a:chExt cx="881469" cy="1478418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EEFCF7D3-E962-40EE-94F7-DF249A96D3E9}"/>
                </a:ext>
              </a:extLst>
            </p:cNvPr>
            <p:cNvSpPr txBox="1"/>
            <p:nvPr/>
          </p:nvSpPr>
          <p:spPr>
            <a:xfrm>
              <a:off x="2175166" y="4368414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7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F8D12FF5-20DA-4219-B4C0-B87296EC0426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44761FC9-6761-4234-A19C-9655CFCA79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E22869D-802B-420F-BB79-210584FC7E09}"/>
              </a:ext>
            </a:extLst>
          </p:cNvPr>
          <p:cNvSpPr txBox="1"/>
          <p:nvPr/>
        </p:nvSpPr>
        <p:spPr>
          <a:xfrm>
            <a:off x="4333224" y="33950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82B18ADA-09F3-464E-8FA4-192227D92DD8}"/>
              </a:ext>
            </a:extLst>
          </p:cNvPr>
          <p:cNvGrpSpPr/>
          <p:nvPr/>
        </p:nvGrpSpPr>
        <p:grpSpPr>
          <a:xfrm>
            <a:off x="6174516" y="1923710"/>
            <a:ext cx="859358" cy="1478418"/>
            <a:chOff x="1933616" y="4361364"/>
            <a:chExt cx="859358" cy="1478418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F3DAA447-C400-4AB9-B029-F42E1B47FC25}"/>
                </a:ext>
              </a:extLst>
            </p:cNvPr>
            <p:cNvSpPr txBox="1"/>
            <p:nvPr/>
          </p:nvSpPr>
          <p:spPr>
            <a:xfrm>
              <a:off x="2153055" y="4361364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0E0B5C7-E5D0-4F82-9A68-F48D2A7C1CF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1EA0314A-5279-4EBA-8B84-4E6FE8C6E30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4AA4402-8DF6-4943-80AC-B7B2E6ACD279}"/>
              </a:ext>
            </a:extLst>
          </p:cNvPr>
          <p:cNvSpPr txBox="1"/>
          <p:nvPr/>
        </p:nvSpPr>
        <p:spPr>
          <a:xfrm>
            <a:off x="6413442" y="341571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2028F71E-985A-4234-80BF-5B176CB4A6AA}"/>
              </a:ext>
            </a:extLst>
          </p:cNvPr>
          <p:cNvGrpSpPr/>
          <p:nvPr/>
        </p:nvGrpSpPr>
        <p:grpSpPr>
          <a:xfrm>
            <a:off x="8257357" y="1923710"/>
            <a:ext cx="856735" cy="1478418"/>
            <a:chOff x="1933616" y="4368414"/>
            <a:chExt cx="856735" cy="1478418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3BD99E93-1D87-4030-B876-7B7D2A8D0E08}"/>
                </a:ext>
              </a:extLst>
            </p:cNvPr>
            <p:cNvSpPr txBox="1"/>
            <p:nvPr/>
          </p:nvSpPr>
          <p:spPr>
            <a:xfrm>
              <a:off x="2150432" y="4368414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6DFB8D25-0352-498A-8B32-451A0CFDED9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5006A751-D7D0-48FD-9271-6DBE79BDC33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4731F4B-D57D-4CCB-8E12-49E4636D7C27}"/>
              </a:ext>
            </a:extLst>
          </p:cNvPr>
          <p:cNvSpPr txBox="1"/>
          <p:nvPr/>
        </p:nvSpPr>
        <p:spPr>
          <a:xfrm>
            <a:off x="8521795" y="34021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1930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54" grpId="0"/>
      <p:bldP spid="59" grpId="0"/>
      <p:bldP spid="65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46B4D5C4-5574-4164-AE8A-D0A1C9115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157733" y="4191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612AA08-8D8B-4EDF-805A-A6B6DF556499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995E4E-9DA5-4390-A63D-A99D85F39972}"/>
              </a:ext>
            </a:extLst>
          </p:cNvPr>
          <p:cNvSpPr txBox="1"/>
          <p:nvPr/>
        </p:nvSpPr>
        <p:spPr>
          <a:xfrm>
            <a:off x="1159235" y="149807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DD17CC-54B5-475F-90CB-9535E0E3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F70089-7DD9-45D8-9392-2FFE4F2DFB12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C49A6E-F49E-4751-B1CE-172F725B4CFE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83B967-2BA5-45A8-BA11-EEAA774F390D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47C13E-C40F-401D-8A73-EC70411C9B0C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0603" y="1628463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GIÚP CHIM XÂY TỔ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3132" y="4096213"/>
            <a:ext cx="485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d Script" panose="02000000000000000000" pitchFamily="2" charset="0"/>
                <a:ea typeface="+mn-ea"/>
                <a:cs typeface="+mn-cs"/>
              </a:rPr>
              <a:t>By: NK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d Script" panose="02000000000000000000" pitchFamily="2" charset="0"/>
                <a:ea typeface="+mn-ea"/>
                <a:cs typeface="+mn-cs"/>
              </a:rPr>
              <a:t>PowerSkills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d Script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BE5B8A-BBA1-4319-AAE0-C011B27A586C}"/>
              </a:ext>
            </a:extLst>
          </p:cNvPr>
          <p:cNvSpPr/>
          <p:nvPr/>
        </p:nvSpPr>
        <p:spPr>
          <a:xfrm>
            <a:off x="9417045" y="148856"/>
            <a:ext cx="2099953" cy="519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ẤM BUÔN BÁN, CẤM REUP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Vào http://fb.com/nkpowerskills tải game miễn phí">
            <a:hlinkClick r:id="rId8" action="ppaction://hlinksldjump"/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ĐC SHARE MIỄN PHÍ BỞI NK POWERSKILLS">
            <a:hlinkClick r:id="rId9" action="ppaction://hlinksldjump"/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CẤM BUÔN BÁN, CẤM REUP">
            <a:hlinkClick r:id="rId10" action="ppaction://hlinksldjump"/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7" name="Vào http://fb.com/nkpowerskills tải game miễn phí">
            <a:hlinkClick r:id="rId11" action="ppaction://hlinksldjump"/>
          </p:cNvPr>
          <p:cNvSpPr/>
          <p:nvPr/>
        </p:nvSpPr>
        <p:spPr>
          <a:xfrm>
            <a:off x="3650997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8" name="ĐC SHARE MIỄN PHÍ BỞI NK POWERSKILLS">
            <a:hlinkClick r:id="rId12" action="ppaction://hlinksldjump"/>
          </p:cNvPr>
          <p:cNvSpPr/>
          <p:nvPr/>
        </p:nvSpPr>
        <p:spPr>
          <a:xfrm>
            <a:off x="4803610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49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51" name="ĐC SHARE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068" y="286630"/>
            <a:ext cx="1107458" cy="538347"/>
          </a:xfrm>
          <a:prstGeom prst="rect">
            <a:avLst/>
          </a:prstGeom>
        </p:spPr>
      </p:pic>
      <p:pic>
        <p:nvPicPr>
          <p:cNvPr id="52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565" y="304535"/>
            <a:ext cx="1107458" cy="538347"/>
          </a:xfrm>
          <a:prstGeom prst="rect">
            <a:avLst/>
          </a:prstGeom>
        </p:spPr>
      </p:pic>
      <p:pic>
        <p:nvPicPr>
          <p:cNvPr id="1026" name="Vào http://fb.com/nkpowerskills tải game miễn phí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47" y="88868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ẤM BUÔN BÁN, CẤM REUP"/>
          <p:cNvPicPr>
            <a:picLocks noChangeAspect="1"/>
          </p:cNvPicPr>
          <p:nvPr/>
        </p:nvPicPr>
        <p:blipFill rotWithShape="1">
          <a:blip r:embed="rId15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2" name="Vào http://fb.com/nkpowerskills tải game miễn phí">
            <a:hlinkClick r:id="rId16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ĐC SHARE MIỄN PHÍ BỞI NK POWERSKILLS"/>
          <p:cNvGrpSpPr/>
          <p:nvPr/>
        </p:nvGrpSpPr>
        <p:grpSpPr>
          <a:xfrm>
            <a:off x="132451" y="4436315"/>
            <a:ext cx="12257011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5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2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061" y="424306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 = ?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8674" y="1383901"/>
            <a:ext cx="4943398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76 +17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41356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922" y="-408494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35 +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849" y="465045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94" y="412955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 = ?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9379" y="54870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470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49379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2331" y="5535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22087" y="52345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2358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412954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5973" y="51781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300" y="964884"/>
            <a:ext cx="4937103" cy="49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90363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394" y="412955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23 + 18 =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503" y="730345"/>
            <a:ext cx="4721887" cy="47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2310148" y="2693028"/>
            <a:ext cx="757170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22: PHÉP TRỪ (CÓ NHỚ) SỐ CÓ </a:t>
            </a:r>
            <a:r>
              <a:rPr lang="en-US" sz="40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HAI </a:t>
            </a:r>
            <a:r>
              <a:rPr lang="en-US" sz="4000" b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CHỮ CHO 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VỚI SỐ CÓ MỘT CHỮ SỐ</a:t>
            </a:r>
            <a:endParaRPr lang="vi-VN" sz="4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PHÉP CỘNG, PHÉP TRỪ (CÓ NHỚ) TRONG PHẠM VI 100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331</Words>
  <Application>Microsoft Office PowerPoint</Application>
  <PresentationFormat>Custom</PresentationFormat>
  <Paragraphs>110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2021-07-24T01:07:49Z</dcterms:created>
  <dcterms:modified xsi:type="dcterms:W3CDTF">2024-11-25T07:20:58Z</dcterms:modified>
</cp:coreProperties>
</file>