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00" r:id="rId6"/>
  </p:sldMasterIdLst>
  <p:notesMasterIdLst>
    <p:notesMasterId r:id="rId23"/>
  </p:notesMasterIdLst>
  <p:sldIdLst>
    <p:sldId id="3401" r:id="rId7"/>
    <p:sldId id="264" r:id="rId8"/>
    <p:sldId id="256" r:id="rId9"/>
    <p:sldId id="257" r:id="rId10"/>
    <p:sldId id="258" r:id="rId11"/>
    <p:sldId id="2007577122" r:id="rId12"/>
    <p:sldId id="260" r:id="rId13"/>
    <p:sldId id="261" r:id="rId14"/>
    <p:sldId id="2007577095" r:id="rId15"/>
    <p:sldId id="259" r:id="rId16"/>
    <p:sldId id="2007577108" r:id="rId17"/>
    <p:sldId id="2007577121" r:id="rId18"/>
    <p:sldId id="2007577116" r:id="rId19"/>
    <p:sldId id="2007577120" r:id="rId20"/>
    <p:sldId id="2007577113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79" d="100"/>
          <a:sy n="79" d="100"/>
        </p:scale>
        <p:origin x="-3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1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1958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3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8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78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220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61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52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7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1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9.png"/><Relationship Id="rId12" Type="http://schemas.openxmlformats.org/officeDocument/2006/relationships/image" Target="../media/image6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58.pn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4" Type="http://schemas.openxmlformats.org/officeDocument/2006/relationships/image" Target="../media/image57.png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8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5.png"/><Relationship Id="rId11" Type="http://schemas.openxmlformats.org/officeDocument/2006/relationships/image" Target="../media/image60.jpeg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54.png"/><Relationship Id="rId4" Type="http://schemas.openxmlformats.org/officeDocument/2006/relationships/image" Target="../media/image64.jpeg"/><Relationship Id="rId9" Type="http://schemas.microsoft.com/office/2007/relationships/hdphoto" Target="../media/hdphoto6.wdp"/><Relationship Id="rId1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4.png"/><Relationship Id="rId18" Type="http://schemas.openxmlformats.org/officeDocument/2006/relationships/image" Target="../media/image6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9.png"/><Relationship Id="rId12" Type="http://schemas.microsoft.com/office/2007/relationships/hdphoto" Target="../media/hdphoto10.wdp"/><Relationship Id="rId17" Type="http://schemas.openxmlformats.org/officeDocument/2006/relationships/image" Target="../media/image5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63.png"/><Relationship Id="rId4" Type="http://schemas.openxmlformats.org/officeDocument/2006/relationships/image" Target="../media/image67.jpeg"/><Relationship Id="rId9" Type="http://schemas.openxmlformats.org/officeDocument/2006/relationships/image" Target="../media/image70.png"/><Relationship Id="rId14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52.png"/><Relationship Id="rId5" Type="http://schemas.openxmlformats.org/officeDocument/2006/relationships/image" Target="../media/image73.png"/><Relationship Id="rId10" Type="http://schemas.openxmlformats.org/officeDocument/2006/relationships/image" Target="../media/image61.png"/><Relationship Id="rId4" Type="http://schemas.openxmlformats.org/officeDocument/2006/relationships/image" Target="../media/image72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6.png"/><Relationship Id="rId12" Type="http://schemas.openxmlformats.org/officeDocument/2006/relationships/image" Target="../media/image6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75.png"/><Relationship Id="rId15" Type="http://schemas.openxmlformats.org/officeDocument/2006/relationships/image" Target="../media/image63.png"/><Relationship Id="rId10" Type="http://schemas.openxmlformats.org/officeDocument/2006/relationships/image" Target="../media/image60.jpeg"/><Relationship Id="rId4" Type="http://schemas.openxmlformats.org/officeDocument/2006/relationships/image" Target="../media/image74.jpeg"/><Relationship Id="rId9" Type="http://schemas.openxmlformats.org/officeDocument/2006/relationships/image" Target="../media/image77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9.png"/><Relationship Id="rId12" Type="http://schemas.openxmlformats.org/officeDocument/2006/relationships/image" Target="../media/image60.jpeg"/><Relationship Id="rId17" Type="http://schemas.openxmlformats.org/officeDocument/2006/relationships/image" Target="../media/image63.png"/><Relationship Id="rId2" Type="http://schemas.openxmlformats.org/officeDocument/2006/relationships/audio" Target="../media/media3.wav"/><Relationship Id="rId16" Type="http://schemas.openxmlformats.org/officeDocument/2006/relationships/image" Target="../media/image62.png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openxmlformats.org/officeDocument/2006/relationships/image" Target="../media/image77.png"/><Relationship Id="rId5" Type="http://schemas.openxmlformats.org/officeDocument/2006/relationships/image" Target="../media/image78.png"/><Relationship Id="rId15" Type="http://schemas.openxmlformats.org/officeDocument/2006/relationships/image" Target="../media/image52.png"/><Relationship Id="rId10" Type="http://schemas.microsoft.com/office/2007/relationships/hdphoto" Target="../media/hdphoto16.wdp"/><Relationship Id="rId4" Type="http://schemas.openxmlformats.org/officeDocument/2006/relationships/image" Target="../media/image57.png"/><Relationship Id="rId9" Type="http://schemas.openxmlformats.org/officeDocument/2006/relationships/image" Target="../media/image80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xmlns="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xmlns="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60691" y="1415320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87" y="815118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719" y="1768584"/>
            <a:ext cx="4140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 4: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Luyện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tập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05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TUAN\Downloads\Luyện tập 1.png">
            <a:extLst>
              <a:ext uri="{FF2B5EF4-FFF2-40B4-BE49-F238E27FC236}">
                <a16:creationId xmlns:a16="http://schemas.microsoft.com/office/drawing/2014/main" xmlns="" id="{AEDB6791-FB57-45CF-BA55-EE84686F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1" y="1057784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7CA01C8-9D88-4154-AB70-6D369DA3EECC}"/>
              </a:ext>
            </a:extLst>
          </p:cNvPr>
          <p:cNvSpPr/>
          <p:nvPr/>
        </p:nvSpPr>
        <p:spPr>
          <a:xfrm>
            <a:off x="1960080" y="210444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D548984B-2406-477B-AB43-E01263E88EC3}"/>
              </a:ext>
            </a:extLst>
          </p:cNvPr>
          <p:cNvGrpSpPr/>
          <p:nvPr/>
        </p:nvGrpSpPr>
        <p:grpSpPr>
          <a:xfrm>
            <a:off x="2524602" y="2175057"/>
            <a:ext cx="1116312" cy="461666"/>
            <a:chOff x="1870518" y="1440653"/>
            <a:chExt cx="1116312" cy="46166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5FF6DC7-DF0E-4CB8-8B2E-8480822D08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D0FBD294-B286-47E1-98A0-4102ED0A70A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2C522570-45AA-4831-87BF-9299E8DAAE5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0FCB2A8-FC70-4122-B8D5-B953F24AFDF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xmlns="" id="{738AFAB3-B932-457E-B014-F34B4EAAC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653834"/>
              </p:ext>
            </p:extLst>
          </p:nvPr>
        </p:nvGraphicFramePr>
        <p:xfrm>
          <a:off x="1960080" y="3322248"/>
          <a:ext cx="8271840" cy="1540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8640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xmlns="" val="47328868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xmlns="" val="227545056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xmlns="" val="678154345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xmlns="" val="3057743884"/>
                    </a:ext>
                  </a:extLst>
                </a:gridCol>
              </a:tblGrid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380307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17D1A58-CB76-4E9B-98B2-2B28DFD78791}"/>
              </a:ext>
            </a:extLst>
          </p:cNvPr>
          <p:cNvSpPr txBox="1"/>
          <p:nvPr/>
        </p:nvSpPr>
        <p:spPr>
          <a:xfrm>
            <a:off x="51198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79D4D18-A76E-4122-B769-0FE45792ACDA}"/>
              </a:ext>
            </a:extLst>
          </p:cNvPr>
          <p:cNvSpPr txBox="1"/>
          <p:nvPr/>
        </p:nvSpPr>
        <p:spPr>
          <a:xfrm>
            <a:off x="65295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C062E42-C4BC-47C7-9D66-7C72C369217B}"/>
              </a:ext>
            </a:extLst>
          </p:cNvPr>
          <p:cNvSpPr txBox="1"/>
          <p:nvPr/>
        </p:nvSpPr>
        <p:spPr>
          <a:xfrm>
            <a:off x="79011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1FD6CE1-88C5-4422-8A7A-9527827F071E}"/>
              </a:ext>
            </a:extLst>
          </p:cNvPr>
          <p:cNvSpPr txBox="1"/>
          <p:nvPr/>
        </p:nvSpPr>
        <p:spPr>
          <a:xfrm>
            <a:off x="92727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0549143-D084-475C-8ADE-11F5E7744DC3}"/>
              </a:ext>
            </a:extLst>
          </p:cNvPr>
          <p:cNvSpPr/>
          <p:nvPr/>
        </p:nvSpPr>
        <p:spPr>
          <a:xfrm>
            <a:off x="753153" y="14610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06FDAE8-F6C2-499F-8471-BC0CB65A2865}"/>
              </a:ext>
            </a:extLst>
          </p:cNvPr>
          <p:cNvSpPr txBox="1"/>
          <p:nvPr/>
        </p:nvSpPr>
        <p:spPr>
          <a:xfrm>
            <a:off x="681947" y="2055667"/>
            <a:ext cx="3814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222934-7E3B-4F9C-9E5A-FE5BA4D7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7C577BB-26D8-494C-9AF6-87095BFA152E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2CB4DE5F-1A19-49DE-8899-99C7861FF73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A7F00E0-568A-4301-8E2F-99F95E944A5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15501C5-5EFE-4855-A80E-6E541FFD9D5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31A22CA-331E-4238-BEC5-4B409111F34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4C2F6B2-07CB-4EDB-9B28-8CEE5F34DF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EE349A6-89B2-41BA-AE94-153866F3769D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A9C7A2E9-2CD8-43BA-8F50-4AA5BDC482D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F2A3D77-A0A8-442D-8D9A-BB3589C5252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F1E09695-F7EE-4884-8693-52334BB6A286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20E8E37-528F-42E7-8360-9C2BC96F3B64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933F8BBC-D45B-4941-B24B-347470D12B8C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EDB6805-A134-4291-9101-F0029EC9A855}"/>
              </a:ext>
            </a:extLst>
          </p:cNvPr>
          <p:cNvSpPr/>
          <p:nvPr/>
        </p:nvSpPr>
        <p:spPr>
          <a:xfrm>
            <a:off x="2560518" y="1488179"/>
            <a:ext cx="513964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871294-5AC1-4113-8B36-DBF3637EA049}"/>
              </a:ext>
            </a:extLst>
          </p:cNvPr>
          <p:cNvSpPr txBox="1"/>
          <p:nvPr/>
        </p:nvSpPr>
        <p:spPr>
          <a:xfrm>
            <a:off x="3123154" y="1372869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kết quả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498DF88-C32B-480D-95D5-360A441F500C}"/>
              </a:ext>
            </a:extLst>
          </p:cNvPr>
          <p:cNvSpPr txBox="1"/>
          <p:nvPr/>
        </p:nvSpPr>
        <p:spPr>
          <a:xfrm>
            <a:off x="2511846" y="1782249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62D402-A4C9-4C67-99CE-A6FA2E5E5266}"/>
              </a:ext>
            </a:extLst>
          </p:cNvPr>
          <p:cNvSpPr txBox="1"/>
          <p:nvPr/>
        </p:nvSpPr>
        <p:spPr>
          <a:xfrm>
            <a:off x="2511846" y="3735112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62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46EAFA28-5DAE-4A2E-86AB-04D639E88937}"/>
              </a:ext>
            </a:extLst>
          </p:cNvPr>
          <p:cNvSpPr/>
          <p:nvPr/>
        </p:nvSpPr>
        <p:spPr>
          <a:xfrm>
            <a:off x="3276615" y="259548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1FBF352-1160-4537-B577-ECAA9CFFF67E}"/>
              </a:ext>
            </a:extLst>
          </p:cNvPr>
          <p:cNvSpPr/>
          <p:nvPr/>
        </p:nvSpPr>
        <p:spPr>
          <a:xfrm>
            <a:off x="4730236" y="3308429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A99E092-B726-499A-8A7A-440CFB1E5044}"/>
              </a:ext>
            </a:extLst>
          </p:cNvPr>
          <p:cNvSpPr/>
          <p:nvPr/>
        </p:nvSpPr>
        <p:spPr>
          <a:xfrm>
            <a:off x="3215118" y="454834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90F4EE4-D564-4963-B423-B1137A16A6B0}"/>
              </a:ext>
            </a:extLst>
          </p:cNvPr>
          <p:cNvSpPr/>
          <p:nvPr/>
        </p:nvSpPr>
        <p:spPr>
          <a:xfrm>
            <a:off x="6586481" y="5251379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xmlns="" id="{7758420C-162A-44AE-86AC-8FFBDC18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741" y="542575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7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AA72ED47-4FA4-423D-AF87-DA8FBB3B237C}"/>
              </a:ext>
            </a:extLst>
          </p:cNvPr>
          <p:cNvSpPr/>
          <p:nvPr/>
        </p:nvSpPr>
        <p:spPr>
          <a:xfrm>
            <a:off x="1822122" y="72625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407FB7C-553F-4E41-8705-789B39339925}"/>
              </a:ext>
            </a:extLst>
          </p:cNvPr>
          <p:cNvSpPr txBox="1"/>
          <p:nvPr/>
        </p:nvSpPr>
        <p:spPr>
          <a:xfrm>
            <a:off x="2259444" y="641291"/>
            <a:ext cx="8327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6B2F88-4098-4CF1-9183-894986C1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760" y="2097611"/>
            <a:ext cx="5644480" cy="2358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6CB028-6CDA-4FAF-AE2E-B2EADF50BA50}"/>
              </a:ext>
            </a:extLst>
          </p:cNvPr>
          <p:cNvSpPr txBox="1"/>
          <p:nvPr/>
        </p:nvSpPr>
        <p:spPr>
          <a:xfrm>
            <a:off x="5199442" y="444266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95669F-8B35-4A00-B705-648E713F37E9}"/>
              </a:ext>
            </a:extLst>
          </p:cNvPr>
          <p:cNvSpPr txBox="1"/>
          <p:nvPr/>
        </p:nvSpPr>
        <p:spPr>
          <a:xfrm>
            <a:off x="2977144" y="488613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 số bông hoa bị mực che khuất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6DFF2D0-9D8E-41A2-AD54-B31A6CA58732}"/>
              </a:ext>
            </a:extLst>
          </p:cNvPr>
          <p:cNvSpPr txBox="1"/>
          <p:nvPr/>
        </p:nvSpPr>
        <p:spPr>
          <a:xfrm>
            <a:off x="3557195" y="539595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7C3816-4F20-4C95-A9B4-99C199E6B7B8}"/>
              </a:ext>
            </a:extLst>
          </p:cNvPr>
          <p:cNvSpPr txBox="1"/>
          <p:nvPr/>
        </p:nvSpPr>
        <p:spPr>
          <a:xfrm>
            <a:off x="3993767" y="592432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</p:spTree>
    <p:extLst>
      <p:ext uri="{BB962C8B-B14F-4D97-AF65-F5344CB8AC3E}">
        <p14:creationId xmlns:p14="http://schemas.microsoft.com/office/powerpoint/2010/main" val="26601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1240980-BB2F-4C4D-A45A-621192BD8130}"/>
              </a:ext>
            </a:extLst>
          </p:cNvPr>
          <p:cNvSpPr/>
          <p:nvPr/>
        </p:nvSpPr>
        <p:spPr>
          <a:xfrm>
            <a:off x="2957304" y="660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D79D8A-C7A5-4F60-95AD-8B7F4D03EE29}"/>
              </a:ext>
            </a:extLst>
          </p:cNvPr>
          <p:cNvSpPr txBox="1"/>
          <p:nvPr/>
        </p:nvSpPr>
        <p:spPr>
          <a:xfrm>
            <a:off x="3394626" y="660693"/>
            <a:ext cx="762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B3256F18-DE53-4B3B-9EE2-82822EF9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20" y="37134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CF838C-8C6F-4918-BF3C-5B41361D6B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1297F3B-CE90-4568-8EB4-E461BB85305C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0C21B333-7551-4D49-BFB2-5B9AC2D61C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3A69CA3-E2A0-4082-89E3-614CB9D7EA0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D256F5C-295C-4E43-A721-3C245168ED3B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D7485D8B-9C07-48EB-870F-E78223948A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592F27B-6A25-44AA-BE1D-1C5578DDCE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D79B193-916C-4CA0-9537-FCF1110FA507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F5C55A29-A240-4237-B35E-539847F9142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D4FCBFBA-E847-4549-AD74-63FB6F2DB5B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97E4503-0B54-4CED-9FEF-8D21D354F8F9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F0D50AB-C0E1-4511-BDD4-DF5B2500AE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D3BA8F32-C61C-4020-A82E-A73E296F77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308C051-8A9B-4C59-9047-9C4BEB827A9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D281187D-13C6-4AF0-8C31-55D49BC6FE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B6241E4B-47D6-4437-9D5C-C93DDDB333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64ED2F8-2335-4E5E-B488-CEFB8C308A0C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F083B6B-0096-4C64-B53A-D36975C7E7E7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16F41CE-1721-4993-B4F1-9A7AC9FCA678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51C6A66-7CFF-46A6-BDCC-44A8BBDE7F0D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84E1A8FC-89D7-4016-82F3-CDF5E316DC3D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57C8948-E7E9-4A84-BDC0-50F176508E26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56 – 9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A.46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B.49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47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65 –8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56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43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42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41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32 + 9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35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36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45 –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39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45 –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38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35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43 – 8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310148" y="2693028"/>
            <a:ext cx="7571704" cy="22404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22: PHÉP TRỪ (CÓ NHỚ) SỐ CÓ HAI CHỮ SỐ VỚI SỐ CÓ MỘT CHỮ SỐ</a:t>
            </a:r>
            <a:endParaRPr lang="vi-VN" sz="4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(CÓ NHỚ) TRONG PHẠM VI 100</a:t>
            </a:r>
            <a:endParaRPr lang="vi-VN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391</Words>
  <Application>Microsoft Office PowerPoint</Application>
  <PresentationFormat>Custom</PresentationFormat>
  <Paragraphs>111</Paragraphs>
  <Slides>16</Slides>
  <Notes>2</Notes>
  <HiddenSlides>0</HiddenSlides>
  <MMClips>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Office Theme</vt:lpstr>
      <vt:lpstr>2_Office 主题</vt:lpstr>
      <vt:lpstr>https://www.freeppt7.com</vt:lpstr>
      <vt:lpstr>3_Office 主题</vt:lpstr>
      <vt:lpstr>3_Office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50</cp:revision>
  <dcterms:created xsi:type="dcterms:W3CDTF">2021-07-20T01:55:21Z</dcterms:created>
  <dcterms:modified xsi:type="dcterms:W3CDTF">2025-01-15T09:16:24Z</dcterms:modified>
</cp:coreProperties>
</file>