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</p:sldMasterIdLst>
  <p:handoutMasterIdLst>
    <p:handoutMasterId r:id="rId18"/>
  </p:handoutMasterIdLst>
  <p:sldIdLst>
    <p:sldId id="2007577109" r:id="rId3"/>
    <p:sldId id="262" r:id="rId4"/>
    <p:sldId id="263" r:id="rId5"/>
    <p:sldId id="257" r:id="rId6"/>
    <p:sldId id="258" r:id="rId7"/>
    <p:sldId id="261" r:id="rId8"/>
    <p:sldId id="259" r:id="rId9"/>
    <p:sldId id="260" r:id="rId10"/>
    <p:sldId id="2007577095" r:id="rId11"/>
    <p:sldId id="2007577096" r:id="rId12"/>
    <p:sldId id="2007577099" r:id="rId13"/>
    <p:sldId id="2007577110" r:id="rId14"/>
    <p:sldId id="2007577111" r:id="rId15"/>
    <p:sldId id="2007577105" r:id="rId16"/>
    <p:sldId id="200757710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414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149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2074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586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8870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625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951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2904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541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14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954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2021/8/12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45B0E-E96B-4570-A3E5-4D0466853797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0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53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png"/><Relationship Id="rId7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11" Type="http://schemas.openxmlformats.org/officeDocument/2006/relationships/image" Target="../media/image35.jpe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gif"/><Relationship Id="rId9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6.gif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jpeg"/><Relationship Id="rId11" Type="http://schemas.openxmlformats.org/officeDocument/2006/relationships/slide" Target="slide4.xml"/><Relationship Id="rId5" Type="http://schemas.microsoft.com/office/2007/relationships/hdphoto" Target="../media/hdphoto1.wdp"/><Relationship Id="rId10" Type="http://schemas.openxmlformats.org/officeDocument/2006/relationships/image" Target="../media/image35.jpe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36.gif"/><Relationship Id="rId12" Type="http://schemas.openxmlformats.org/officeDocument/2006/relationships/image" Target="../media/image33.jpeg"/><Relationship Id="rId17" Type="http://schemas.openxmlformats.org/officeDocument/2006/relationships/image" Target="../media/image42.gif"/><Relationship Id="rId2" Type="http://schemas.openxmlformats.org/officeDocument/2006/relationships/audio" Target="../media/audio2.wav"/><Relationship Id="rId16" Type="http://schemas.openxmlformats.org/officeDocument/2006/relationships/image" Target="../media/image4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png"/><Relationship Id="rId11" Type="http://schemas.openxmlformats.org/officeDocument/2006/relationships/image" Target="../media/image32.jpeg"/><Relationship Id="rId5" Type="http://schemas.openxmlformats.org/officeDocument/2006/relationships/image" Target="../media/image38.gif"/><Relationship Id="rId15" Type="http://schemas.openxmlformats.org/officeDocument/2006/relationships/image" Target="../media/image40.jpeg"/><Relationship Id="rId10" Type="http://schemas.openxmlformats.org/officeDocument/2006/relationships/image" Target="../media/image31.jpeg"/><Relationship Id="rId4" Type="http://schemas.openxmlformats.org/officeDocument/2006/relationships/image" Target="../media/image28.png"/><Relationship Id="rId9" Type="http://schemas.microsoft.com/office/2007/relationships/hdphoto" Target="../media/hdphoto1.wdp"/><Relationship Id="rId14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jpeg"/><Relationship Id="rId3" Type="http://schemas.openxmlformats.org/officeDocument/2006/relationships/audio" Target="../media/audio3.wav"/><Relationship Id="rId7" Type="http://schemas.openxmlformats.org/officeDocument/2006/relationships/image" Target="../media/image38.gif"/><Relationship Id="rId12" Type="http://schemas.openxmlformats.org/officeDocument/2006/relationships/image" Target="../media/image34.png"/><Relationship Id="rId2" Type="http://schemas.openxmlformats.org/officeDocument/2006/relationships/audio" Target="../media/audio2.wav"/><Relationship Id="rId16" Type="http://schemas.openxmlformats.org/officeDocument/2006/relationships/image" Target="../media/image42.gi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png"/><Relationship Id="rId11" Type="http://schemas.openxmlformats.org/officeDocument/2006/relationships/image" Target="../media/image33.jpeg"/><Relationship Id="rId5" Type="http://schemas.openxmlformats.org/officeDocument/2006/relationships/image" Target="../media/image43.gif"/><Relationship Id="rId15" Type="http://schemas.openxmlformats.org/officeDocument/2006/relationships/image" Target="../media/image41.jpeg"/><Relationship Id="rId10" Type="http://schemas.openxmlformats.org/officeDocument/2006/relationships/image" Target="../media/image31.jpeg"/><Relationship Id="rId4" Type="http://schemas.openxmlformats.org/officeDocument/2006/relationships/image" Target="../media/image28.png"/><Relationship Id="rId9" Type="http://schemas.microsoft.com/office/2007/relationships/hdphoto" Target="../media/hdphoto1.wdp"/><Relationship Id="rId14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42.gif"/><Relationship Id="rId3" Type="http://schemas.openxmlformats.org/officeDocument/2006/relationships/audio" Target="../media/audio3.wav"/><Relationship Id="rId7" Type="http://schemas.openxmlformats.org/officeDocument/2006/relationships/image" Target="../media/image31.jpeg"/><Relationship Id="rId12" Type="http://schemas.openxmlformats.org/officeDocument/2006/relationships/image" Target="../media/image4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4.gif"/><Relationship Id="rId11" Type="http://schemas.openxmlformats.org/officeDocument/2006/relationships/image" Target="../media/image40.jpeg"/><Relationship Id="rId5" Type="http://schemas.openxmlformats.org/officeDocument/2006/relationships/image" Target="../media/image43.gif"/><Relationship Id="rId10" Type="http://schemas.openxmlformats.org/officeDocument/2006/relationships/image" Target="../media/image35.jpeg"/><Relationship Id="rId4" Type="http://schemas.openxmlformats.org/officeDocument/2006/relationships/image" Target="../media/image28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31.jpeg"/><Relationship Id="rId12" Type="http://schemas.openxmlformats.org/officeDocument/2006/relationships/image" Target="../media/image4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5.gif"/><Relationship Id="rId11" Type="http://schemas.openxmlformats.org/officeDocument/2006/relationships/image" Target="../media/image41.jpeg"/><Relationship Id="rId5" Type="http://schemas.openxmlformats.org/officeDocument/2006/relationships/image" Target="../media/image44.gif"/><Relationship Id="rId10" Type="http://schemas.openxmlformats.org/officeDocument/2006/relationships/image" Target="../media/image40.jpeg"/><Relationship Id="rId4" Type="http://schemas.openxmlformats.org/officeDocument/2006/relationships/image" Target="../media/image28.png"/><Relationship Id="rId9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13" Type="http://schemas.openxmlformats.org/officeDocument/2006/relationships/image" Target="../media/image41.jpeg"/><Relationship Id="rId3" Type="http://schemas.openxmlformats.org/officeDocument/2006/relationships/audio" Target="../media/audio3.wav"/><Relationship Id="rId7" Type="http://schemas.openxmlformats.org/officeDocument/2006/relationships/image" Target="../media/image46.gif"/><Relationship Id="rId12" Type="http://schemas.openxmlformats.org/officeDocument/2006/relationships/image" Target="../media/image4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5.gif"/><Relationship Id="rId11" Type="http://schemas.openxmlformats.org/officeDocument/2006/relationships/image" Target="../media/image29.gif"/><Relationship Id="rId5" Type="http://schemas.openxmlformats.org/officeDocument/2006/relationships/image" Target="../media/image28.png"/><Relationship Id="rId10" Type="http://schemas.openxmlformats.org/officeDocument/2006/relationships/image" Target="../media/image35.jpeg"/><Relationship Id="rId4" Type="http://schemas.openxmlformats.org/officeDocument/2006/relationships/audio" Target="../media/audio4.wav"/><Relationship Id="rId9" Type="http://schemas.openxmlformats.org/officeDocument/2006/relationships/image" Target="../media/image31.jpeg"/><Relationship Id="rId14" Type="http://schemas.openxmlformats.org/officeDocument/2006/relationships/image" Target="../media/image42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2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21E66A89-C15C-4060-AADE-6C495D55C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001" y="722217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8A1CD4C-6CEE-4DF7-8128-C9D8A6F346F7}"/>
              </a:ext>
            </a:extLst>
          </p:cNvPr>
          <p:cNvSpPr/>
          <p:nvPr/>
        </p:nvSpPr>
        <p:spPr>
          <a:xfrm>
            <a:off x="1004887" y="179880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43E7B6D-614A-40AC-BC1C-D097CF272D7B}"/>
              </a:ext>
            </a:extLst>
          </p:cNvPr>
          <p:cNvGrpSpPr/>
          <p:nvPr/>
        </p:nvGrpSpPr>
        <p:grpSpPr>
          <a:xfrm>
            <a:off x="1569409" y="1869421"/>
            <a:ext cx="1116312" cy="461666"/>
            <a:chOff x="1870518" y="1440653"/>
            <a:chExt cx="1116312" cy="4616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8758B46-47FA-45AB-81CA-7718E09F1540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4248D5C5-5D7C-49BA-B8A7-12F52CA50A0A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C93B21C-2798-4B0F-9929-F71766E32CD8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FCA3640-9117-499C-A8CC-AB1F43B60A12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5A7EFBB-31FC-4D8A-9B5F-5620BE2F13B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4887" y="2650830"/>
            <a:ext cx="10182225" cy="234315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965162C-3992-4E00-91A8-9137DD6D6CFA}"/>
              </a:ext>
            </a:extLst>
          </p:cNvPr>
          <p:cNvSpPr/>
          <p:nvPr/>
        </p:nvSpPr>
        <p:spPr>
          <a:xfrm>
            <a:off x="1739280" y="4026796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6F632A0-1870-41B5-B51E-525F3733509C}"/>
              </a:ext>
            </a:extLst>
          </p:cNvPr>
          <p:cNvSpPr/>
          <p:nvPr/>
        </p:nvSpPr>
        <p:spPr>
          <a:xfrm>
            <a:off x="4575245" y="4026796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61A9BFA-67B5-4A94-A492-1667DAA05A4E}"/>
              </a:ext>
            </a:extLst>
          </p:cNvPr>
          <p:cNvSpPr/>
          <p:nvPr/>
        </p:nvSpPr>
        <p:spPr>
          <a:xfrm>
            <a:off x="7364668" y="4026796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9F2191E-CDFF-4991-8229-0111AB30605D}"/>
              </a:ext>
            </a:extLst>
          </p:cNvPr>
          <p:cNvSpPr/>
          <p:nvPr/>
        </p:nvSpPr>
        <p:spPr>
          <a:xfrm>
            <a:off x="9856080" y="4026796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8950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C5502B9F-4CAD-4C43-96F4-AFB6A20B4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2292" y="413872"/>
            <a:ext cx="2237784" cy="863493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F706B3-6586-4E77-AEFE-D8441BECE0E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8083" y="1331436"/>
            <a:ext cx="8860114" cy="335496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EC3A019-5258-4EAF-B967-CE826A5C4B47}"/>
              </a:ext>
            </a:extLst>
          </p:cNvPr>
          <p:cNvSpPr/>
          <p:nvPr/>
        </p:nvSpPr>
        <p:spPr>
          <a:xfrm>
            <a:off x="3340076" y="74833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2C59E0-45F0-4187-B979-4427F72C931B}"/>
              </a:ext>
            </a:extLst>
          </p:cNvPr>
          <p:cNvSpPr txBox="1"/>
          <p:nvPr/>
        </p:nvSpPr>
        <p:spPr>
          <a:xfrm>
            <a:off x="3777398" y="748334"/>
            <a:ext cx="6109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Cho các đoạn thẳng sau: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AC35E3-2A20-447C-97E8-B7EF53E90724}"/>
              </a:ext>
            </a:extLst>
          </p:cNvPr>
          <p:cNvSpPr txBox="1"/>
          <p:nvPr/>
        </p:nvSpPr>
        <p:spPr>
          <a:xfrm>
            <a:off x="1358872" y="4686399"/>
            <a:ext cx="4156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a) Đo độ dài mỗi đoạn thẳng.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4FB52E-638F-4B52-994C-EF9074B4B0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3178198" y="1678101"/>
            <a:ext cx="6709003" cy="18023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9F2359-32AA-4DA4-9891-749DBF3973E6}"/>
              </a:ext>
            </a:extLst>
          </p:cNvPr>
          <p:cNvSpPr txBox="1"/>
          <p:nvPr/>
        </p:nvSpPr>
        <p:spPr>
          <a:xfrm>
            <a:off x="4961781" y="1212911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5cm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F0E432-0438-4D94-9B4E-021D01E051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1569179" y="2600421"/>
            <a:ext cx="6588061" cy="18023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900E41-59D6-467F-A00F-61D9AE116A3D}"/>
              </a:ext>
            </a:extLst>
          </p:cNvPr>
          <p:cNvSpPr txBox="1"/>
          <p:nvPr/>
        </p:nvSpPr>
        <p:spPr>
          <a:xfrm>
            <a:off x="3755213" y="2110025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7cm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104544-096B-4510-812F-7084678432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1568127" y="4326888"/>
            <a:ext cx="6709003" cy="18023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334A12-57C3-40D6-9EC9-4332E644AA7B}"/>
              </a:ext>
            </a:extLst>
          </p:cNvPr>
          <p:cNvSpPr txBox="1"/>
          <p:nvPr/>
        </p:nvSpPr>
        <p:spPr>
          <a:xfrm>
            <a:off x="4407783" y="3814879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9cm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D293EE4-6636-4A72-A0B2-3B6F322472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3178198" y="3414748"/>
            <a:ext cx="6588061" cy="18023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455BE12-6FE1-46AA-8E39-52270FBCA6E3}"/>
              </a:ext>
            </a:extLst>
          </p:cNvPr>
          <p:cNvSpPr txBox="1"/>
          <p:nvPr/>
        </p:nvSpPr>
        <p:spPr>
          <a:xfrm>
            <a:off x="5364232" y="2924352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7cm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AD2327-ECEC-4C93-8939-0528586A021D}"/>
              </a:ext>
            </a:extLst>
          </p:cNvPr>
          <p:cNvSpPr txBox="1"/>
          <p:nvPr/>
        </p:nvSpPr>
        <p:spPr>
          <a:xfrm>
            <a:off x="1358871" y="5076497"/>
            <a:ext cx="5444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b) Hai đoạn thẳng nào dài bằng nhau?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281F12-1CA4-4E49-A097-D2532E4D0F7D}"/>
              </a:ext>
            </a:extLst>
          </p:cNvPr>
          <p:cNvSpPr txBox="1"/>
          <p:nvPr/>
        </p:nvSpPr>
        <p:spPr>
          <a:xfrm>
            <a:off x="6832298" y="5076497"/>
            <a:ext cx="474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Hai đoạn thẳng CD và PQ.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2DA6D6-3B31-431D-833A-1DD4635951B5}"/>
              </a:ext>
            </a:extLst>
          </p:cNvPr>
          <p:cNvSpPr txBox="1"/>
          <p:nvPr/>
        </p:nvSpPr>
        <p:spPr>
          <a:xfrm>
            <a:off x="1358871" y="5514588"/>
            <a:ext cx="9300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c) Đoạn thẳng nào dài nhất, đoạn thẳng nào ngắn nhất?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C120EE-2F2B-48FE-BDB9-BCB17897B521}"/>
              </a:ext>
            </a:extLst>
          </p:cNvPr>
          <p:cNvSpPr txBox="1"/>
          <p:nvPr/>
        </p:nvSpPr>
        <p:spPr>
          <a:xfrm>
            <a:off x="1708375" y="5904686"/>
            <a:ext cx="8671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à"/>
            </a:pPr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Đoạn thẳng MN dài nhất, đoạn thẳng AB ngắn nhất.</a:t>
            </a:r>
            <a:endParaRPr lang="vi-V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92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8" grpId="0"/>
      <p:bldP spid="10" grpId="0"/>
      <p:bldP spid="12" grpId="0"/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56248C-ED21-40B9-97D2-C2252BDD31A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8111" y="1153759"/>
            <a:ext cx="10144125" cy="1666875"/>
          </a:xfrm>
          <a:prstGeom prst="rect">
            <a:avLst/>
          </a:prstGeom>
        </p:spPr>
      </p:pic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072CCAD7-23B0-4D06-9463-62ADE776A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989" y="381975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82E0873-F577-495C-BBBB-21A7269C6A95}"/>
              </a:ext>
            </a:extLst>
          </p:cNvPr>
          <p:cNvSpPr/>
          <p:nvPr/>
        </p:nvSpPr>
        <p:spPr>
          <a:xfrm>
            <a:off x="2914773" y="71643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B4BB1F-1CC5-4E84-93B3-479A406351CD}"/>
              </a:ext>
            </a:extLst>
          </p:cNvPr>
          <p:cNvSpPr txBox="1"/>
          <p:nvPr/>
        </p:nvSpPr>
        <p:spPr>
          <a:xfrm>
            <a:off x="3352095" y="716437"/>
            <a:ext cx="6109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Những hình nào dưới đây là hình tứ giác?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98BAC0C-39CA-4027-928D-12D2B90663E2}"/>
              </a:ext>
            </a:extLst>
          </p:cNvPr>
          <p:cNvSpPr/>
          <p:nvPr/>
        </p:nvSpPr>
        <p:spPr>
          <a:xfrm>
            <a:off x="788666" y="1292083"/>
            <a:ext cx="2989942" cy="1828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2D6D48D-6374-4970-8335-4E6B804803BA}"/>
              </a:ext>
            </a:extLst>
          </p:cNvPr>
          <p:cNvSpPr/>
          <p:nvPr/>
        </p:nvSpPr>
        <p:spPr>
          <a:xfrm>
            <a:off x="8461692" y="1005725"/>
            <a:ext cx="2835315" cy="208074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31C1403-A697-4F90-B1B9-5F2B7F2547DB}"/>
              </a:ext>
            </a:extLst>
          </p:cNvPr>
          <p:cNvSpPr/>
          <p:nvPr/>
        </p:nvSpPr>
        <p:spPr>
          <a:xfrm>
            <a:off x="788666" y="325133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3D9599-2CC9-44B3-8D6A-800CDF22612A}"/>
              </a:ext>
            </a:extLst>
          </p:cNvPr>
          <p:cNvSpPr txBox="1"/>
          <p:nvPr/>
        </p:nvSpPr>
        <p:spPr>
          <a:xfrm>
            <a:off x="1225988" y="3251330"/>
            <a:ext cx="7235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Tìm ba điểm thẳng hàng có trong hình dưới đây.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006EA8-3560-46E6-B5C9-A87E27537A5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5988" y="3641104"/>
            <a:ext cx="3886245" cy="28025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499C6C-FE11-457F-ADB0-A65C7DB3A568}"/>
              </a:ext>
            </a:extLst>
          </p:cNvPr>
          <p:cNvSpPr txBox="1"/>
          <p:nvPr/>
        </p:nvSpPr>
        <p:spPr>
          <a:xfrm>
            <a:off x="5545347" y="3650062"/>
            <a:ext cx="5569552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</a:rPr>
              <a:t>M, R, N là ba điểm thẳng hàng.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</a:rPr>
              <a:t>N, S, P là ba điểm thẳng hàng.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</a:rPr>
              <a:t>M, O, P là ba điểm thẳng hàng.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</a:rPr>
              <a:t>N, O, Q là ba điểm thẳng hàng.</a:t>
            </a:r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 animBg="1"/>
      <p:bldP spid="9" grpId="0"/>
      <p:bldP spid="1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B70FD9B3-0492-48BF-B814-4887749FB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6759" y="692368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02024E6-655E-488A-A676-64EF9D041A90}"/>
              </a:ext>
            </a:extLst>
          </p:cNvPr>
          <p:cNvSpPr/>
          <p:nvPr/>
        </p:nvSpPr>
        <p:spPr>
          <a:xfrm>
            <a:off x="3364543" y="102683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9E8310-588C-4217-8148-3D9A5EFFEBDB}"/>
              </a:ext>
            </a:extLst>
          </p:cNvPr>
          <p:cNvSpPr txBox="1"/>
          <p:nvPr/>
        </p:nvSpPr>
        <p:spPr>
          <a:xfrm>
            <a:off x="3801865" y="1026830"/>
            <a:ext cx="6109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Vẽ (theo mẫu).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FFB146-8786-4FEC-9F76-88B8AF118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8165" y="1555861"/>
            <a:ext cx="7928883" cy="50854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D04CE6-E052-41C2-A83D-7CD16C516898}"/>
              </a:ext>
            </a:extLst>
          </p:cNvPr>
          <p:cNvSpPr txBox="1"/>
          <p:nvPr/>
        </p:nvSpPr>
        <p:spPr>
          <a:xfrm>
            <a:off x="4388036" y="1846781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2 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464539-4BF7-4045-A96B-EF4D9A36880E}"/>
              </a:ext>
            </a:extLst>
          </p:cNvPr>
          <p:cNvSpPr txBox="1"/>
          <p:nvPr/>
        </p:nvSpPr>
        <p:spPr>
          <a:xfrm>
            <a:off x="3268855" y="2767531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2 ô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E997EA-74F5-4B31-8891-7CE82FEC0D8B}"/>
              </a:ext>
            </a:extLst>
          </p:cNvPr>
          <p:cNvSpPr txBox="1"/>
          <p:nvPr/>
        </p:nvSpPr>
        <p:spPr>
          <a:xfrm>
            <a:off x="6856766" y="1846781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3 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443593-E006-4F77-8AF3-0655D5E86315}"/>
              </a:ext>
            </a:extLst>
          </p:cNvPr>
          <p:cNvSpPr txBox="1"/>
          <p:nvPr/>
        </p:nvSpPr>
        <p:spPr>
          <a:xfrm>
            <a:off x="8331185" y="2767531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2 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78648E-B1B2-4AE7-9596-2A9226C198C7}"/>
              </a:ext>
            </a:extLst>
          </p:cNvPr>
          <p:cNvSpPr txBox="1"/>
          <p:nvPr/>
        </p:nvSpPr>
        <p:spPr>
          <a:xfrm>
            <a:off x="2954506" y="4741019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2</a:t>
            </a:r>
            <a:r>
              <a:rPr lang="vi-VN" sz="2400" b="1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ô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AC75FF-CCC4-42EF-9885-6767244EECD0}"/>
              </a:ext>
            </a:extLst>
          </p:cNvPr>
          <p:cNvSpPr txBox="1"/>
          <p:nvPr/>
        </p:nvSpPr>
        <p:spPr>
          <a:xfrm>
            <a:off x="3268855" y="3998307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1 ô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B616BE-C9CF-4BFA-ACA6-8443E4A1EF54}"/>
              </a:ext>
            </a:extLst>
          </p:cNvPr>
          <p:cNvSpPr txBox="1"/>
          <p:nvPr/>
        </p:nvSpPr>
        <p:spPr>
          <a:xfrm>
            <a:off x="4638243" y="3998307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3</a:t>
            </a:r>
            <a:r>
              <a:rPr lang="vi-VN" sz="2400" b="1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ô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EEA6D6-9E5B-4F22-AA22-0211429CACD6}"/>
              </a:ext>
            </a:extLst>
          </p:cNvPr>
          <p:cNvSpPr txBox="1"/>
          <p:nvPr/>
        </p:nvSpPr>
        <p:spPr>
          <a:xfrm>
            <a:off x="4266004" y="5919000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4 ô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1C400AF-7DEC-4C54-B14B-30B773F36534}"/>
              </a:ext>
            </a:extLst>
          </p:cNvPr>
          <p:cNvCxnSpPr>
            <a:cxnSpLocks/>
          </p:cNvCxnSpPr>
          <p:nvPr/>
        </p:nvCxnSpPr>
        <p:spPr>
          <a:xfrm>
            <a:off x="3295359" y="4446720"/>
            <a:ext cx="711223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6F15246-5620-402E-8779-6A9C60045E99}"/>
              </a:ext>
            </a:extLst>
          </p:cNvPr>
          <p:cNvCxnSpPr>
            <a:cxnSpLocks/>
          </p:cNvCxnSpPr>
          <p:nvPr/>
        </p:nvCxnSpPr>
        <p:spPr>
          <a:xfrm>
            <a:off x="4032424" y="4446720"/>
            <a:ext cx="2117283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28DB5E5-FA10-4987-9066-EC51F17B1E5F}"/>
              </a:ext>
            </a:extLst>
          </p:cNvPr>
          <p:cNvSpPr txBox="1"/>
          <p:nvPr/>
        </p:nvSpPr>
        <p:spPr>
          <a:xfrm>
            <a:off x="6458136" y="4741019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2</a:t>
            </a:r>
            <a:r>
              <a:rPr lang="vi-VN" sz="2400" b="1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ô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DEAD48-4E7E-4333-BF2C-B93D9EA8621D}"/>
              </a:ext>
            </a:extLst>
          </p:cNvPr>
          <p:cNvSpPr txBox="1"/>
          <p:nvPr/>
        </p:nvSpPr>
        <p:spPr>
          <a:xfrm>
            <a:off x="6772485" y="3998307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1 ô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761BBA-5EB6-42A5-9409-9A7316ED882C}"/>
              </a:ext>
            </a:extLst>
          </p:cNvPr>
          <p:cNvSpPr txBox="1"/>
          <p:nvPr/>
        </p:nvSpPr>
        <p:spPr>
          <a:xfrm>
            <a:off x="8141873" y="3998307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3</a:t>
            </a:r>
            <a:r>
              <a:rPr lang="vi-VN" sz="2400" b="1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</a:rPr>
              <a:t>ô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F5FA66-40C6-46AE-95FC-61BEC81C4798}"/>
              </a:ext>
            </a:extLst>
          </p:cNvPr>
          <p:cNvSpPr txBox="1"/>
          <p:nvPr/>
        </p:nvSpPr>
        <p:spPr>
          <a:xfrm>
            <a:off x="7769634" y="5919000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4 ô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CDAC07B-FDE8-4AAD-A7FE-1029F154987E}"/>
              </a:ext>
            </a:extLst>
          </p:cNvPr>
          <p:cNvCxnSpPr>
            <a:cxnSpLocks/>
          </p:cNvCxnSpPr>
          <p:nvPr/>
        </p:nvCxnSpPr>
        <p:spPr>
          <a:xfrm>
            <a:off x="6798989" y="4446720"/>
            <a:ext cx="711223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9A346FA-2466-4E98-B1E1-D7EF8A8B23A1}"/>
              </a:ext>
            </a:extLst>
          </p:cNvPr>
          <p:cNvCxnSpPr>
            <a:cxnSpLocks/>
          </p:cNvCxnSpPr>
          <p:nvPr/>
        </p:nvCxnSpPr>
        <p:spPr>
          <a:xfrm>
            <a:off x="7536054" y="4446720"/>
            <a:ext cx="2117283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2EA3F66-BC62-495A-881A-DD2ECE999A90}"/>
              </a:ext>
            </a:extLst>
          </p:cNvPr>
          <p:cNvCxnSpPr>
            <a:cxnSpLocks/>
          </p:cNvCxnSpPr>
          <p:nvPr/>
        </p:nvCxnSpPr>
        <p:spPr>
          <a:xfrm>
            <a:off x="9655355" y="4446720"/>
            <a:ext cx="0" cy="697834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34C4441-B554-4BB8-8AC8-820D4122F9A3}"/>
              </a:ext>
            </a:extLst>
          </p:cNvPr>
          <p:cNvSpPr txBox="1"/>
          <p:nvPr/>
        </p:nvSpPr>
        <p:spPr>
          <a:xfrm>
            <a:off x="9653337" y="4565470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1 ô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0B96BE7-3A7A-4195-8B92-294811EE1DE6}"/>
              </a:ext>
            </a:extLst>
          </p:cNvPr>
          <p:cNvCxnSpPr>
            <a:cxnSpLocks/>
          </p:cNvCxnSpPr>
          <p:nvPr/>
        </p:nvCxnSpPr>
        <p:spPr>
          <a:xfrm>
            <a:off x="9782355" y="5138870"/>
            <a:ext cx="0" cy="697834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9107140-4C27-43A4-9B5A-09CC4598E8DA}"/>
              </a:ext>
            </a:extLst>
          </p:cNvPr>
          <p:cNvSpPr txBox="1"/>
          <p:nvPr/>
        </p:nvSpPr>
        <p:spPr>
          <a:xfrm>
            <a:off x="9780337" y="5257620"/>
            <a:ext cx="62869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1 ô</a:t>
            </a:r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3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65094" y="1663645"/>
            <a:ext cx="98374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GẤU CON HAM ĂN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968450" y="3957840"/>
            <a:ext cx="5999154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49132" y="4038239"/>
            <a:ext cx="5546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eat Vibes" panose="02000507080000020002" pitchFamily="2" charset="0"/>
                <a:ea typeface="+mn-ea"/>
                <a:cs typeface="+mn-cs"/>
              </a:rPr>
              <a:t>By: NK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reat Vibes" panose="02000507080000020002" pitchFamily="2" charset="0"/>
                <a:ea typeface="+mn-ea"/>
                <a:cs typeface="+mn-cs"/>
              </a:rPr>
              <a:t>PowerSkills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reat Vibes" panose="02000507080000020002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1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34" grpId="0" animBg="1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2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3" name="ĐC SHARE MIỄN PHÍ BỞI NK POWERSKILLS"/>
          <p:cNvGrpSpPr/>
          <p:nvPr/>
        </p:nvGrpSpPr>
        <p:grpSpPr>
          <a:xfrm>
            <a:off x="13392" y="2822136"/>
            <a:ext cx="12257011" cy="6908102"/>
            <a:chOff x="182857" y="3112198"/>
            <a:chExt cx="12257011" cy="6908102"/>
          </a:xfrm>
        </p:grpSpPr>
        <p:grpSp>
          <p:nvGrpSpPr>
            <p:cNvPr id="34" name="Group 33"/>
            <p:cNvGrpSpPr/>
            <p:nvPr/>
          </p:nvGrpSpPr>
          <p:grpSpPr>
            <a:xfrm>
              <a:off x="6672187" y="3112198"/>
              <a:ext cx="3000733" cy="3000733"/>
              <a:chOff x="-3756025" y="-1901825"/>
              <a:chExt cx="4743450" cy="47434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-2260600" y="-101600"/>
                <a:ext cx="1651000" cy="13589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-762000" y="-1536700"/>
                <a:ext cx="520700" cy="4826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-2473325" y="-1497013"/>
                <a:ext cx="482600" cy="442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-716739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716739" y="1699260"/>
                <a:ext cx="602439" cy="51054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-2433246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1" name="Picture 16" descr="Bubble Tea Drink GIF - BubbleTea Drink Cute GIFs"/>
              <p:cNvPicPr>
                <a:picLocks noChangeAspect="1" noChangeArrowheads="1" noCrop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56025" y="-1901825"/>
                <a:ext cx="4743450" cy="474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3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ĐC SHARE MIỄN PHÍ BỞI NK POWERSKILLS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A, B, 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CẤM BUÔN BÁN, CẤM REUP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4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điểm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Vào http://fb.com/nkpowerskills tải game miễn phí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điểm</a:t>
            </a: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A, B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ĐC SHARE MIỄN PHÍ BỞI NK POWERSKILLS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B, 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ĐC SHARE MIỄN PHÍ BỞI NK POWERSKILLS"/>
          <p:cNvSpPr txBox="1"/>
          <p:nvPr/>
        </p:nvSpPr>
        <p:spPr>
          <a:xfrm>
            <a:off x="763032" y="898769"/>
            <a:ext cx="2525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240DA7D-426F-494C-884F-9344B3185ED7}"/>
              </a:ext>
            </a:extLst>
          </p:cNvPr>
          <p:cNvSpPr txBox="1"/>
          <p:nvPr/>
        </p:nvSpPr>
        <p:spPr>
          <a:xfrm>
            <a:off x="2438400" y="1769485"/>
            <a:ext cx="7099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prstClr val="white"/>
                </a:solidFill>
                <a:latin typeface="Calibri"/>
              </a:rPr>
              <a:t>Trên</a:t>
            </a:r>
            <a:r>
              <a:rPr lang="en-US" sz="4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/>
              </a:rPr>
              <a:t>đường</a:t>
            </a:r>
            <a:r>
              <a:rPr lang="en-US" sz="4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/>
              </a:rPr>
              <a:t>thẳng</a:t>
            </a:r>
            <a:r>
              <a:rPr lang="en-US" sz="4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4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/>
              </a:rPr>
              <a:t>mấy</a:t>
            </a:r>
            <a:r>
              <a:rPr lang="en-US" sz="4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Calibri"/>
              </a:rPr>
              <a:t>điểm</a:t>
            </a:r>
            <a:r>
              <a:rPr lang="en-US" sz="4000" dirty="0">
                <a:solidFill>
                  <a:prstClr val="white"/>
                </a:solidFill>
                <a:latin typeface="Calibri"/>
              </a:rPr>
              <a:t>?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CF5F728-1DF8-4625-9591-B4544DDFC49A}"/>
              </a:ext>
            </a:extLst>
          </p:cNvPr>
          <p:cNvCxnSpPr/>
          <p:nvPr/>
        </p:nvCxnSpPr>
        <p:spPr>
          <a:xfrm flipV="1">
            <a:off x="3242930" y="2817628"/>
            <a:ext cx="5539563" cy="255181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361A279B-F4BA-41CE-833D-EFA4A9869BEB}"/>
              </a:ext>
            </a:extLst>
          </p:cNvPr>
          <p:cNvSpPr/>
          <p:nvPr/>
        </p:nvSpPr>
        <p:spPr>
          <a:xfrm>
            <a:off x="3446617" y="2987749"/>
            <a:ext cx="125923" cy="12759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BB56AE3-02D3-4581-BA75-4ADDF6BBCAFE}"/>
              </a:ext>
            </a:extLst>
          </p:cNvPr>
          <p:cNvSpPr/>
          <p:nvPr/>
        </p:nvSpPr>
        <p:spPr>
          <a:xfrm>
            <a:off x="5338377" y="2913322"/>
            <a:ext cx="125923" cy="12759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2FB2A83-5637-47E6-A968-12A38E71A990}"/>
              </a:ext>
            </a:extLst>
          </p:cNvPr>
          <p:cNvSpPr/>
          <p:nvPr/>
        </p:nvSpPr>
        <p:spPr>
          <a:xfrm>
            <a:off x="7230137" y="2838895"/>
            <a:ext cx="125923" cy="12759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0D3EBE2-C276-4974-AC6D-A00799A9EE56}"/>
              </a:ext>
            </a:extLst>
          </p:cNvPr>
          <p:cNvSpPr txBox="1"/>
          <p:nvPr/>
        </p:nvSpPr>
        <p:spPr>
          <a:xfrm>
            <a:off x="3446617" y="3102452"/>
            <a:ext cx="646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9FC6193-9883-4479-BB1C-4225C8CD9A62}"/>
              </a:ext>
            </a:extLst>
          </p:cNvPr>
          <p:cNvSpPr txBox="1"/>
          <p:nvPr/>
        </p:nvSpPr>
        <p:spPr>
          <a:xfrm>
            <a:off x="5140841" y="3042201"/>
            <a:ext cx="646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DBFBA40-8805-408D-BC6D-03F5D678AC19}"/>
              </a:ext>
            </a:extLst>
          </p:cNvPr>
          <p:cNvSpPr txBox="1"/>
          <p:nvPr/>
        </p:nvSpPr>
        <p:spPr>
          <a:xfrm>
            <a:off x="7032601" y="2958105"/>
            <a:ext cx="646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</a:t>
            </a:r>
          </a:p>
        </p:txBody>
      </p:sp>
      <p:pic>
        <p:nvPicPr>
          <p:cNvPr id="116" name="Vào http://fb.com/nkpowerskills tải game miễn phí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46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10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7" grpId="0"/>
      <p:bldP spid="117" grpId="1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257011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763032" y="898769"/>
            <a:ext cx="1033802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12 + 39 = 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7" y="8031484"/>
            <a:ext cx="12257011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5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239534" y="2812380"/>
            <a:ext cx="3561237" cy="3561237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6538908" y="568445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8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383799" y="473886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79100" y="45039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5502" y="537557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763032" y="898769"/>
            <a:ext cx="1033802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15 – 9 = 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9199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8" grpId="0"/>
      <p:bldP spid="8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00" y="3541398"/>
            <a:ext cx="2950339" cy="2950339"/>
          </a:xfrm>
          <a:prstGeom prst="rect">
            <a:avLst/>
          </a:prstGeom>
        </p:spPr>
      </p:pic>
      <p:pic>
        <p:nvPicPr>
          <p:cNvPr id="8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3841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8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763032" y="898769"/>
            <a:ext cx="2525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71 – 68 =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82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7" grpId="0"/>
      <p:bldP spid="10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403282" y="3905938"/>
            <a:ext cx="2950339" cy="2950339"/>
            <a:chOff x="5403282" y="3905938"/>
            <a:chExt cx="2950339" cy="2950339"/>
          </a:xfrm>
        </p:grpSpPr>
        <p:sp>
          <p:nvSpPr>
            <p:cNvPr id="3" name="Oval 2"/>
            <p:cNvSpPr/>
            <p:nvPr/>
          </p:nvSpPr>
          <p:spPr>
            <a:xfrm>
              <a:off x="6083802" y="4580379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7146800" y="4592633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 rot="1355338">
              <a:off x="7835244" y="5063192"/>
              <a:ext cx="327869" cy="455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282" y="3905938"/>
              <a:ext cx="2950339" cy="2950339"/>
            </a:xfrm>
            <a:prstGeom prst="rect">
              <a:avLst/>
            </a:prstGeom>
          </p:spPr>
        </p:pic>
      </p:grpSp>
      <p:pic>
        <p:nvPicPr>
          <p:cNvPr id="87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02" y="-40498"/>
            <a:ext cx="3835417" cy="383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5403282" y="3111546"/>
            <a:ext cx="3212795" cy="3212795"/>
            <a:chOff x="4089117" y="3323779"/>
            <a:chExt cx="3165123" cy="3165123"/>
          </a:xfrm>
        </p:grpSpPr>
        <p:sp>
          <p:nvSpPr>
            <p:cNvPr id="38" name="Oval 37"/>
            <p:cNvSpPr/>
            <p:nvPr/>
          </p:nvSpPr>
          <p:spPr>
            <a:xfrm>
              <a:off x="4908854" y="4516361"/>
              <a:ext cx="1179272" cy="915031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 flipV="1">
              <a:off x="5381134" y="5488318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 flipV="1">
              <a:off x="5381134" y="5817179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 rot="21026099" flipV="1">
              <a:off x="6026690" y="5868139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 rot="21026099" flipV="1">
              <a:off x="5683555" y="4323035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 rot="21026099" flipV="1">
              <a:off x="4842955" y="4341371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 flipV="1">
              <a:off x="4865838" y="3599773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 flipV="1">
              <a:off x="6118645" y="3617364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117" y="3323779"/>
              <a:ext cx="3165123" cy="3165123"/>
            </a:xfrm>
            <a:prstGeom prst="rect">
              <a:avLst/>
            </a:prstGeom>
          </p:spPr>
        </p:pic>
      </p:grpSp>
      <p:pic>
        <p:nvPicPr>
          <p:cNvPr id="5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4349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349568" y="2991190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sp>
        <p:nvSpPr>
          <p:cNvPr id="91" name="Rectangle 90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617758" y="473202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68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6417252" y="469477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07008" y="439419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44352" y="442314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2140" y="1769006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Box 100"/>
          <p:cNvSpPr txBox="1"/>
          <p:nvPr/>
        </p:nvSpPr>
        <p:spPr>
          <a:xfrm>
            <a:off x="763032" y="898769"/>
            <a:ext cx="2525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54 + 15 =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29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833E-6 -1.85185E-6 L 5.20833E-6 -1.85185E-6 C 0.00053 -0.00416 0.00183 -0.01852 0.00352 -0.02523 C 0.00417 -0.02824 0.00522 -0.03078 0.00587 -0.03379 C 0.00639 -0.03588 0.00652 -0.03819 0.00704 -0.04004 C 0.00769 -0.04236 0.00886 -0.04421 0.00951 -0.04652 C 0.01003 -0.04838 0.0099 -0.05092 0.01068 -0.05277 C 0.0116 -0.05532 0.01316 -0.05671 0.0142 -0.05926 C 0.0211 -0.07477 0.0155 -0.07037 0.0237 -0.07407 C 0.02982 -0.08102 0.02566 -0.07754 0.03568 -0.08032 C 0.03803 -0.08102 0.0405 -0.08171 0.04285 -0.0824 C 0.04441 -0.0831 0.04597 -0.08402 0.04753 -0.08449 C 0.0504 -0.08541 0.05313 -0.08588 0.05587 -0.08657 L 0.10001 -0.08449 C 0.10365 -0.08426 0.11225 -0.0824 0.11667 -0.08032 C 0.11902 -0.07916 0.12383 -0.07615 0.12383 -0.07615 C 0.12501 -0.07477 0.12605 -0.07291 0.12735 -0.07176 C 0.13178 -0.06828 0.13972 -0.06527 0.14402 -0.06342 C 0.14558 -0.06273 0.14727 -0.06227 0.14883 -0.06134 C 0.15274 -0.05902 0.15261 -0.05879 0.15717 -0.05694 C 0.15912 -0.05625 0.16107 -0.05578 0.16303 -0.05486 C 0.16433 -0.0544 0.1655 -0.05347 0.16667 -0.05277 C 0.1698 -0.05139 0.17618 -0.04861 0.17618 -0.04861 C 0.17735 -0.04652 0.17865 -0.04444 0.17969 -0.04213 C 0.18061 -0.04027 0.181 -0.0375 0.18217 -0.03588 C 0.18217 -0.03588 0.19102 -0.02523 0.19285 -0.02315 C 0.19402 -0.02176 0.19545 -0.02083 0.19636 -0.01898 C 0.19883 -0.01481 0.20079 -0.00949 0.20352 -0.00625 C 0.20469 -0.00486 0.206 -0.0037 0.20717 -0.00208 C 0.20847 -1.85185E-6 0.20938 0.00232 0.21068 0.0044 C 0.21186 0.00602 0.21316 0.00695 0.21433 0.00857 C 0.21563 0.01042 0.21654 0.0132 0.21785 0.01482 C 0.22006 0.01806 0.22266 0.0206 0.22501 0.02338 C 0.22904 0.02824 0.22761 0.02593 0.22982 0.02986 " pathEditMode="relative" ptsTypes="AAAAAAAAAAAAAAAAAAAAAAAAAAAAAAAAAA">
                                      <p:cBhvr>
                                        <p:cTn id="9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101" grpId="0"/>
      <p:bldP spid="10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34</a:t>
            </a:r>
          </a:p>
          <a:p>
            <a:pPr algn="ctr">
              <a:lnSpc>
                <a:spcPct val="120000"/>
              </a:lnSpc>
            </a:pP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ÔN TẬP HÌNH PHẲNG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7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ÔN TẬP HỌC KÌ 1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280</Words>
  <Application>Microsoft Office PowerPoint</Application>
  <PresentationFormat>Widescreen</PresentationFormat>
  <Paragraphs>83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Arial-Rounded</vt:lpstr>
      <vt:lpstr>Bungee Inline</vt:lpstr>
      <vt:lpstr>Calibri</vt:lpstr>
      <vt:lpstr>Calibri Light</vt:lpstr>
      <vt:lpstr>等线</vt:lpstr>
      <vt:lpstr>Great Vibes</vt:lpstr>
      <vt:lpstr>Montserrat Alternates Black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19</cp:revision>
  <dcterms:created xsi:type="dcterms:W3CDTF">2021-07-24T01:07:49Z</dcterms:created>
  <dcterms:modified xsi:type="dcterms:W3CDTF">2021-08-12T14:20:34Z</dcterms:modified>
</cp:coreProperties>
</file>