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handoutMasterIdLst>
    <p:handoutMasterId r:id="rId19"/>
  </p:handoutMasterIdLst>
  <p:sldIdLst>
    <p:sldId id="2007577109" r:id="rId3"/>
    <p:sldId id="264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007577095" r:id="rId13"/>
    <p:sldId id="2007577096" r:id="rId14"/>
    <p:sldId id="2007577099" r:id="rId15"/>
    <p:sldId id="2007577110" r:id="rId16"/>
    <p:sldId id="2007577111" r:id="rId17"/>
    <p:sldId id="200757710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28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78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20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23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21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25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86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5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1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14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01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56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3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1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9.wdp"/><Relationship Id="rId11" Type="http://schemas.openxmlformats.org/officeDocument/2006/relationships/image" Target="../media/image36.jpeg"/><Relationship Id="rId5" Type="http://schemas.openxmlformats.org/officeDocument/2006/relationships/image" Target="../media/image60.png"/><Relationship Id="rId10" Type="http://schemas.openxmlformats.org/officeDocument/2006/relationships/image" Target="../media/image28.png"/><Relationship Id="rId4" Type="http://schemas.openxmlformats.org/officeDocument/2006/relationships/image" Target="../media/image50.jpeg"/><Relationship Id="rId9" Type="http://schemas.openxmlformats.org/officeDocument/2006/relationships/image" Target="../media/image37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2.wdp"/><Relationship Id="rId5" Type="http://schemas.openxmlformats.org/officeDocument/2006/relationships/image" Target="../media/image65.png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openxmlformats.org/officeDocument/2006/relationships/image" Target="../media/image36.jpeg"/><Relationship Id="rId4" Type="http://schemas.openxmlformats.org/officeDocument/2006/relationships/image" Target="../media/image33.png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11" Type="http://schemas.openxmlformats.org/officeDocument/2006/relationships/image" Target="../media/image36.jpeg"/><Relationship Id="rId5" Type="http://schemas.openxmlformats.org/officeDocument/2006/relationships/image" Target="../media/image37.png"/><Relationship Id="rId15" Type="http://schemas.openxmlformats.org/officeDocument/2006/relationships/image" Target="../media/image39.png"/><Relationship Id="rId10" Type="http://schemas.openxmlformats.org/officeDocument/2006/relationships/image" Target="../media/image30.png"/><Relationship Id="rId4" Type="http://schemas.openxmlformats.org/officeDocument/2006/relationships/image" Target="../media/image40.jpeg"/><Relationship Id="rId9" Type="http://schemas.microsoft.com/office/2007/relationships/hdphoto" Target="../media/hdphoto6.wdp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0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5.png"/><Relationship Id="rId12" Type="http://schemas.microsoft.com/office/2007/relationships/hdphoto" Target="../media/hdphoto10.wdp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39.png"/><Relationship Id="rId4" Type="http://schemas.openxmlformats.org/officeDocument/2006/relationships/image" Target="../media/image43.jpeg"/><Relationship Id="rId9" Type="http://schemas.openxmlformats.org/officeDocument/2006/relationships/image" Target="../media/image46.png"/><Relationship Id="rId1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28.png"/><Relationship Id="rId5" Type="http://schemas.openxmlformats.org/officeDocument/2006/relationships/image" Target="../media/image49.png"/><Relationship Id="rId10" Type="http://schemas.openxmlformats.org/officeDocument/2006/relationships/image" Target="../media/image37.png"/><Relationship Id="rId4" Type="http://schemas.openxmlformats.org/officeDocument/2006/relationships/image" Target="../media/image48.jpe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2.png"/><Relationship Id="rId12" Type="http://schemas.openxmlformats.org/officeDocument/2006/relationships/image" Target="../media/image3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51.png"/><Relationship Id="rId15" Type="http://schemas.openxmlformats.org/officeDocument/2006/relationships/image" Target="../media/image39.png"/><Relationship Id="rId10" Type="http://schemas.openxmlformats.org/officeDocument/2006/relationships/image" Target="../media/image36.jpeg"/><Relationship Id="rId4" Type="http://schemas.openxmlformats.org/officeDocument/2006/relationships/image" Target="../media/image50.jpeg"/><Relationship Id="rId9" Type="http://schemas.openxmlformats.org/officeDocument/2006/relationships/image" Target="../media/image53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5.png"/><Relationship Id="rId12" Type="http://schemas.openxmlformats.org/officeDocument/2006/relationships/image" Target="../media/image36.jpeg"/><Relationship Id="rId17" Type="http://schemas.openxmlformats.org/officeDocument/2006/relationships/image" Target="../media/image39.png"/><Relationship Id="rId2" Type="http://schemas.openxmlformats.org/officeDocument/2006/relationships/audio" Target="../media/media2.wav"/><Relationship Id="rId16" Type="http://schemas.openxmlformats.org/officeDocument/2006/relationships/image" Target="../media/image38.png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openxmlformats.org/officeDocument/2006/relationships/image" Target="../media/image53.png"/><Relationship Id="rId5" Type="http://schemas.openxmlformats.org/officeDocument/2006/relationships/image" Target="../media/image54.png"/><Relationship Id="rId15" Type="http://schemas.openxmlformats.org/officeDocument/2006/relationships/image" Target="../media/image28.png"/><Relationship Id="rId10" Type="http://schemas.microsoft.com/office/2007/relationships/hdphoto" Target="../media/hdphoto16.wdp"/><Relationship Id="rId4" Type="http://schemas.openxmlformats.org/officeDocument/2006/relationships/image" Target="../media/image33.png"/><Relationship Id="rId9" Type="http://schemas.openxmlformats.org/officeDocument/2006/relationships/image" Target="../media/image56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8.png"/><Relationship Id="rId12" Type="http://schemas.openxmlformats.org/officeDocument/2006/relationships/image" Target="../media/image36.jpeg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1" Type="http://schemas.microsoft.com/office/2007/relationships/media" Target="../media/media2.wav"/><Relationship Id="rId6" Type="http://schemas.microsoft.com/office/2007/relationships/hdphoto" Target="../media/hdphoto17.wdp"/><Relationship Id="rId11" Type="http://schemas.openxmlformats.org/officeDocument/2006/relationships/image" Target="../media/image37.png"/><Relationship Id="rId5" Type="http://schemas.openxmlformats.org/officeDocument/2006/relationships/image" Target="../media/image57.png"/><Relationship Id="rId1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43.jpeg"/><Relationship Id="rId9" Type="http://schemas.microsoft.com/office/2007/relationships/hdphoto" Target="../media/hdphoto18.wdp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4258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55 + 17 = 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>
                <a:solidFill>
                  <a:srgbClr val="0033CC"/>
                </a:solidFill>
                <a:latin typeface="Calibri"/>
              </a:rPr>
              <a:t>73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1154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82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67450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 62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9449" y="29718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72</a:t>
            </a: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2396872" y="2799353"/>
            <a:ext cx="7688019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33: ÔN TẬP PHÉP CỘNG, PHÉP TRỪ TRONG PHẠM VI 20, 100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750827" y="883455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2934587" y="127506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7426AE5B-D606-4ECE-A8BA-1A4956260F81}"/>
              </a:ext>
            </a:extLst>
          </p:cNvPr>
          <p:cNvSpPr/>
          <p:nvPr/>
        </p:nvSpPr>
        <p:spPr>
          <a:xfrm>
            <a:off x="1149030" y="26403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255DC3-146B-48B9-B4C7-7DD3A4A9CA89}"/>
              </a:ext>
            </a:extLst>
          </p:cNvPr>
          <p:cNvSpPr txBox="1"/>
          <p:nvPr/>
        </p:nvSpPr>
        <p:spPr>
          <a:xfrm>
            <a:off x="1586352" y="264031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D5B8F0-18BB-4AC0-9415-970BFE7F0532}"/>
              </a:ext>
            </a:extLst>
          </p:cNvPr>
          <p:cNvSpPr txBox="1"/>
          <p:nvPr/>
        </p:nvSpPr>
        <p:spPr>
          <a:xfrm>
            <a:off x="974858" y="3429000"/>
            <a:ext cx="10046340" cy="1685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  7 + 7 =		  9 + 6 =		  8 + 4 =   		  5 + 7 =     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  6 + 9 =		  4 + 8 =		14 – 5 =		15 – 6 =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12 – 4 =		11 – 7 = 		15 – 9 =		13 – 8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68E712-7BEF-436E-907D-4E80C3CC03A5}"/>
              </a:ext>
            </a:extLst>
          </p:cNvPr>
          <p:cNvSpPr txBox="1"/>
          <p:nvPr/>
        </p:nvSpPr>
        <p:spPr>
          <a:xfrm>
            <a:off x="2274685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7165A8-CB37-4059-B5C5-F01F1393A4D8}"/>
              </a:ext>
            </a:extLst>
          </p:cNvPr>
          <p:cNvSpPr txBox="1"/>
          <p:nvPr/>
        </p:nvSpPr>
        <p:spPr>
          <a:xfrm>
            <a:off x="4938372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099915-E75C-470A-8C79-25D433F736CD}"/>
              </a:ext>
            </a:extLst>
          </p:cNvPr>
          <p:cNvSpPr txBox="1"/>
          <p:nvPr/>
        </p:nvSpPr>
        <p:spPr>
          <a:xfrm>
            <a:off x="7682683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8B83F8-109C-48F0-8499-93C8CA562177}"/>
              </a:ext>
            </a:extLst>
          </p:cNvPr>
          <p:cNvSpPr txBox="1"/>
          <p:nvPr/>
        </p:nvSpPr>
        <p:spPr>
          <a:xfrm>
            <a:off x="10346370" y="345550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9C17B1-D661-4B8D-9982-93768FFAB04C}"/>
              </a:ext>
            </a:extLst>
          </p:cNvPr>
          <p:cNvSpPr txBox="1"/>
          <p:nvPr/>
        </p:nvSpPr>
        <p:spPr>
          <a:xfrm>
            <a:off x="2274685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F03B01-F007-467E-B950-1C06EF0A7BB4}"/>
              </a:ext>
            </a:extLst>
          </p:cNvPr>
          <p:cNvSpPr txBox="1"/>
          <p:nvPr/>
        </p:nvSpPr>
        <p:spPr>
          <a:xfrm>
            <a:off x="4938372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7B4A8A-60DA-4798-A77A-88C0952C7AD4}"/>
              </a:ext>
            </a:extLst>
          </p:cNvPr>
          <p:cNvSpPr txBox="1"/>
          <p:nvPr/>
        </p:nvSpPr>
        <p:spPr>
          <a:xfrm>
            <a:off x="7682683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AE8696-2983-443B-B1AF-220864F1D3B7}"/>
              </a:ext>
            </a:extLst>
          </p:cNvPr>
          <p:cNvSpPr txBox="1"/>
          <p:nvPr/>
        </p:nvSpPr>
        <p:spPr>
          <a:xfrm>
            <a:off x="10346370" y="397953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C951342-A8C2-415C-8D09-D2996CC52E65}"/>
              </a:ext>
            </a:extLst>
          </p:cNvPr>
          <p:cNvSpPr txBox="1"/>
          <p:nvPr/>
        </p:nvSpPr>
        <p:spPr>
          <a:xfrm>
            <a:off x="2274685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0CC4651-82C9-43D3-8D98-7658660291AD}"/>
              </a:ext>
            </a:extLst>
          </p:cNvPr>
          <p:cNvSpPr txBox="1"/>
          <p:nvPr/>
        </p:nvSpPr>
        <p:spPr>
          <a:xfrm>
            <a:off x="4938372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CB3D5D8-FD10-4EF8-B10D-41F0728C793E}"/>
              </a:ext>
            </a:extLst>
          </p:cNvPr>
          <p:cNvSpPr txBox="1"/>
          <p:nvPr/>
        </p:nvSpPr>
        <p:spPr>
          <a:xfrm>
            <a:off x="7682683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CA1BD8-FA84-4680-A42D-DB66DC467C08}"/>
              </a:ext>
            </a:extLst>
          </p:cNvPr>
          <p:cNvSpPr txBox="1"/>
          <p:nvPr/>
        </p:nvSpPr>
        <p:spPr>
          <a:xfrm>
            <a:off x="10346370" y="453468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xmlns="" id="{6A2A3F8E-0C98-4903-A826-02B5D41C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751302"/>
            <a:ext cx="2237784" cy="863493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DB0954E-F31F-45C9-A88C-83D115C653FA}"/>
              </a:ext>
            </a:extLst>
          </p:cNvPr>
          <p:cNvSpPr txBox="1"/>
          <p:nvPr/>
        </p:nvSpPr>
        <p:spPr>
          <a:xfrm>
            <a:off x="3882705" y="1480150"/>
            <a:ext cx="4230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/>
              <a:t>Ôn tập phép cộng, phép trừ</a:t>
            </a:r>
          </a:p>
          <a:p>
            <a:pPr algn="ctr"/>
            <a:r>
              <a:rPr lang="vi-VN" sz="2400" b="1" dirty="0"/>
              <a:t>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5948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49C247B5-62C8-4C7C-9AC3-CBB83E7D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456" y="769487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6075758-8020-40EE-AEDA-10F4A9F69526}"/>
              </a:ext>
            </a:extLst>
          </p:cNvPr>
          <p:cNvSpPr/>
          <p:nvPr/>
        </p:nvSpPr>
        <p:spPr>
          <a:xfrm>
            <a:off x="1125991" y="186737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156292-2D42-477A-9B66-8A5D01E2C31F}"/>
              </a:ext>
            </a:extLst>
          </p:cNvPr>
          <p:cNvSpPr txBox="1"/>
          <p:nvPr/>
        </p:nvSpPr>
        <p:spPr>
          <a:xfrm>
            <a:off x="1563313" y="1867375"/>
            <a:ext cx="416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số 7, 5, 11, 13 là kết quả của những phép tính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C89C65-304B-4DE9-B312-4DD6C47D1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09" t="8978"/>
          <a:stretch/>
        </p:blipFill>
        <p:spPr>
          <a:xfrm>
            <a:off x="5555969" y="1053857"/>
            <a:ext cx="5906648" cy="5631636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DF78489E-A49F-4B1A-9DCF-413B5CB27988}"/>
              </a:ext>
            </a:extLst>
          </p:cNvPr>
          <p:cNvSpPr/>
          <p:nvPr/>
        </p:nvSpPr>
        <p:spPr>
          <a:xfrm>
            <a:off x="8763184" y="3732515"/>
            <a:ext cx="1059180" cy="716280"/>
          </a:xfrm>
          <a:custGeom>
            <a:avLst/>
            <a:gdLst>
              <a:gd name="connsiteX0" fmla="*/ 1059180 w 1059180"/>
              <a:gd name="connsiteY0" fmla="*/ 0 h 716280"/>
              <a:gd name="connsiteX1" fmla="*/ 693420 w 1059180"/>
              <a:gd name="connsiteY1" fmla="*/ 541020 h 716280"/>
              <a:gd name="connsiteX2" fmla="*/ 0 w 1059180"/>
              <a:gd name="connsiteY2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716280">
                <a:moveTo>
                  <a:pt x="1059180" y="0"/>
                </a:moveTo>
                <a:cubicBezTo>
                  <a:pt x="964565" y="210820"/>
                  <a:pt x="869950" y="421640"/>
                  <a:pt x="693420" y="541020"/>
                </a:cubicBezTo>
                <a:cubicBezTo>
                  <a:pt x="516890" y="660400"/>
                  <a:pt x="258445" y="688340"/>
                  <a:pt x="0" y="7162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11B00D71-68BE-416E-AC3B-2626E7C7ACD0}"/>
              </a:ext>
            </a:extLst>
          </p:cNvPr>
          <p:cNvSpPr/>
          <p:nvPr/>
        </p:nvSpPr>
        <p:spPr>
          <a:xfrm>
            <a:off x="8786044" y="3412475"/>
            <a:ext cx="861060" cy="967740"/>
          </a:xfrm>
          <a:custGeom>
            <a:avLst/>
            <a:gdLst>
              <a:gd name="connsiteX0" fmla="*/ 861060 w 861060"/>
              <a:gd name="connsiteY0" fmla="*/ 967740 h 967740"/>
              <a:gd name="connsiteX1" fmla="*/ 678180 w 861060"/>
              <a:gd name="connsiteY1" fmla="*/ 167640 h 967740"/>
              <a:gd name="connsiteX2" fmla="*/ 0 w 861060"/>
              <a:gd name="connsiteY2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967740">
                <a:moveTo>
                  <a:pt x="861060" y="967740"/>
                </a:moveTo>
                <a:cubicBezTo>
                  <a:pt x="841375" y="648335"/>
                  <a:pt x="821690" y="328930"/>
                  <a:pt x="678180" y="167640"/>
                </a:cubicBezTo>
                <a:cubicBezTo>
                  <a:pt x="534670" y="6350"/>
                  <a:pt x="267335" y="317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0F34FAC3-7323-44E9-8D1F-C62758DF1FD9}"/>
              </a:ext>
            </a:extLst>
          </p:cNvPr>
          <p:cNvSpPr/>
          <p:nvPr/>
        </p:nvSpPr>
        <p:spPr>
          <a:xfrm>
            <a:off x="8999404" y="4136375"/>
            <a:ext cx="153707" cy="952500"/>
          </a:xfrm>
          <a:custGeom>
            <a:avLst/>
            <a:gdLst>
              <a:gd name="connsiteX0" fmla="*/ 0 w 153707"/>
              <a:gd name="connsiteY0" fmla="*/ 952500 h 952500"/>
              <a:gd name="connsiteX1" fmla="*/ 152400 w 153707"/>
              <a:gd name="connsiteY1" fmla="*/ 548640 h 952500"/>
              <a:gd name="connsiteX2" fmla="*/ 60960 w 153707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" h="952500">
                <a:moveTo>
                  <a:pt x="0" y="952500"/>
                </a:moveTo>
                <a:cubicBezTo>
                  <a:pt x="71120" y="829945"/>
                  <a:pt x="142240" y="707390"/>
                  <a:pt x="152400" y="548640"/>
                </a:cubicBezTo>
                <a:cubicBezTo>
                  <a:pt x="162560" y="389890"/>
                  <a:pt x="111760" y="194945"/>
                  <a:pt x="609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713743DD-FD87-4E7A-BC2E-FCA8324DA6D5}"/>
              </a:ext>
            </a:extLst>
          </p:cNvPr>
          <p:cNvSpPr/>
          <p:nvPr/>
        </p:nvSpPr>
        <p:spPr>
          <a:xfrm>
            <a:off x="7764964" y="4166855"/>
            <a:ext cx="334408" cy="708660"/>
          </a:xfrm>
          <a:custGeom>
            <a:avLst/>
            <a:gdLst>
              <a:gd name="connsiteX0" fmla="*/ 0 w 334408"/>
              <a:gd name="connsiteY0" fmla="*/ 708660 h 708660"/>
              <a:gd name="connsiteX1" fmla="*/ 297180 w 334408"/>
              <a:gd name="connsiteY1" fmla="*/ 327660 h 708660"/>
              <a:gd name="connsiteX2" fmla="*/ 320040 w 334408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8" h="708660">
                <a:moveTo>
                  <a:pt x="0" y="708660"/>
                </a:moveTo>
                <a:cubicBezTo>
                  <a:pt x="121920" y="577215"/>
                  <a:pt x="243840" y="445770"/>
                  <a:pt x="297180" y="327660"/>
                </a:cubicBezTo>
                <a:cubicBezTo>
                  <a:pt x="350520" y="209550"/>
                  <a:pt x="335280" y="104775"/>
                  <a:pt x="32004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6C838E3-06AF-4067-B8F1-69499599C7CF}"/>
              </a:ext>
            </a:extLst>
          </p:cNvPr>
          <p:cNvSpPr/>
          <p:nvPr/>
        </p:nvSpPr>
        <p:spPr>
          <a:xfrm>
            <a:off x="7208704" y="3463914"/>
            <a:ext cx="1013460" cy="558161"/>
          </a:xfrm>
          <a:custGeom>
            <a:avLst/>
            <a:gdLst>
              <a:gd name="connsiteX0" fmla="*/ 0 w 1013460"/>
              <a:gd name="connsiteY0" fmla="*/ 558161 h 558161"/>
              <a:gd name="connsiteX1" fmla="*/ 312420 w 1013460"/>
              <a:gd name="connsiteY1" fmla="*/ 85721 h 558161"/>
              <a:gd name="connsiteX2" fmla="*/ 1013460 w 1013460"/>
              <a:gd name="connsiteY2" fmla="*/ 1901 h 5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558161">
                <a:moveTo>
                  <a:pt x="0" y="558161"/>
                </a:moveTo>
                <a:cubicBezTo>
                  <a:pt x="71755" y="368296"/>
                  <a:pt x="143510" y="178431"/>
                  <a:pt x="312420" y="85721"/>
                </a:cubicBezTo>
                <a:cubicBezTo>
                  <a:pt x="481330" y="-6989"/>
                  <a:pt x="747395" y="-2544"/>
                  <a:pt x="1013460" y="190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E67789B-577A-43C5-AC17-25415F290369}"/>
              </a:ext>
            </a:extLst>
          </p:cNvPr>
          <p:cNvSpPr/>
          <p:nvPr/>
        </p:nvSpPr>
        <p:spPr>
          <a:xfrm>
            <a:off x="7140124" y="3321035"/>
            <a:ext cx="1104900" cy="1070679"/>
          </a:xfrm>
          <a:custGeom>
            <a:avLst/>
            <a:gdLst>
              <a:gd name="connsiteX0" fmla="*/ 0 w 1104900"/>
              <a:gd name="connsiteY0" fmla="*/ 0 h 1070679"/>
              <a:gd name="connsiteX1" fmla="*/ 327660 w 1104900"/>
              <a:gd name="connsiteY1" fmla="*/ 906780 h 1070679"/>
              <a:gd name="connsiteX2" fmla="*/ 1104900 w 1104900"/>
              <a:gd name="connsiteY2" fmla="*/ 1066800 h 10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1070679">
                <a:moveTo>
                  <a:pt x="0" y="0"/>
                </a:moveTo>
                <a:cubicBezTo>
                  <a:pt x="71755" y="364490"/>
                  <a:pt x="143510" y="728980"/>
                  <a:pt x="327660" y="906780"/>
                </a:cubicBezTo>
                <a:cubicBezTo>
                  <a:pt x="511810" y="1084580"/>
                  <a:pt x="808355" y="1075690"/>
                  <a:pt x="1104900" y="1066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5E212DBD-0EA8-48C2-94F2-79B135DCBD58}"/>
              </a:ext>
            </a:extLst>
          </p:cNvPr>
          <p:cNvSpPr/>
          <p:nvPr/>
        </p:nvSpPr>
        <p:spPr>
          <a:xfrm>
            <a:off x="8191684" y="2635235"/>
            <a:ext cx="899160" cy="1043940"/>
          </a:xfrm>
          <a:custGeom>
            <a:avLst/>
            <a:gdLst>
              <a:gd name="connsiteX0" fmla="*/ 0 w 899160"/>
              <a:gd name="connsiteY0" fmla="*/ 0 h 1043940"/>
              <a:gd name="connsiteX1" fmla="*/ 716280 w 899160"/>
              <a:gd name="connsiteY1" fmla="*/ 335280 h 1043940"/>
              <a:gd name="connsiteX2" fmla="*/ 899160 w 899160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1043940">
                <a:moveTo>
                  <a:pt x="0" y="0"/>
                </a:moveTo>
                <a:cubicBezTo>
                  <a:pt x="283210" y="80645"/>
                  <a:pt x="566420" y="161290"/>
                  <a:pt x="716280" y="335280"/>
                </a:cubicBezTo>
                <a:cubicBezTo>
                  <a:pt x="866140" y="509270"/>
                  <a:pt x="882650" y="776605"/>
                  <a:pt x="899160" y="10439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8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9D9FA0A3-0745-421D-9052-E2EFA158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899" y="339829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83DD9698-AE81-4D69-9B74-4ABCD570B398}"/>
              </a:ext>
            </a:extLst>
          </p:cNvPr>
          <p:cNvSpPr/>
          <p:nvPr/>
        </p:nvSpPr>
        <p:spPr>
          <a:xfrm>
            <a:off x="788785" y="14164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9ADE429-233F-456F-B110-6C27F45BDE3E}"/>
              </a:ext>
            </a:extLst>
          </p:cNvPr>
          <p:cNvGrpSpPr/>
          <p:nvPr/>
        </p:nvGrpSpPr>
        <p:grpSpPr>
          <a:xfrm>
            <a:off x="1353307" y="1487033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09AD38D0-6F33-496E-BF50-CDDBFE401B9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A66F1A93-6B67-46E3-B72B-EE5AA1446F1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56E4DAB-F3E6-49D5-A057-10F0A9C132C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7735997-B2D4-4A28-86F8-D14B3E3AE11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5B738E7-D0D0-4AD5-A8F4-EEA79DB4E143}"/>
              </a:ext>
            </a:extLst>
          </p:cNvPr>
          <p:cNvGrpSpPr/>
          <p:nvPr/>
        </p:nvGrpSpPr>
        <p:grpSpPr>
          <a:xfrm>
            <a:off x="293323" y="2066838"/>
            <a:ext cx="5721926" cy="3930954"/>
            <a:chOff x="458576" y="2055821"/>
            <a:chExt cx="5721926" cy="39309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214EBA6-C19E-4C0A-9232-1FE9315D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8576" y="2055821"/>
              <a:ext cx="5721926" cy="39309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3363D78-B5C3-4310-8076-2A5906392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0301" y="2071268"/>
              <a:ext cx="1480515" cy="204145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B659E7-1F7B-4293-9AFD-7C94042C9129}"/>
              </a:ext>
            </a:extLst>
          </p:cNvPr>
          <p:cNvGrpSpPr/>
          <p:nvPr/>
        </p:nvGrpSpPr>
        <p:grpSpPr>
          <a:xfrm>
            <a:off x="1915478" y="3997314"/>
            <a:ext cx="585417" cy="580571"/>
            <a:chOff x="2080731" y="3986297"/>
            <a:chExt cx="585417" cy="58057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F2555872-9713-4B0E-9662-D5A193983557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C286EAF-89D7-401D-8EE1-06A0C8F03748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61AD178-64BE-45D3-8D14-B53F8AEBA3BE}"/>
              </a:ext>
            </a:extLst>
          </p:cNvPr>
          <p:cNvGrpSpPr/>
          <p:nvPr/>
        </p:nvGrpSpPr>
        <p:grpSpPr>
          <a:xfrm>
            <a:off x="3070866" y="2913672"/>
            <a:ext cx="492919" cy="523220"/>
            <a:chOff x="2115979" y="3984695"/>
            <a:chExt cx="492919" cy="52322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41E65097-C276-4C04-A6FB-0CA2614FF848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2D7569B-0D3C-4E9A-A9BB-DF565DCD4648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8064A6A-512B-4E2A-A8D3-4F2AE7824212}"/>
              </a:ext>
            </a:extLst>
          </p:cNvPr>
          <p:cNvGrpSpPr/>
          <p:nvPr/>
        </p:nvGrpSpPr>
        <p:grpSpPr>
          <a:xfrm>
            <a:off x="4068128" y="3930639"/>
            <a:ext cx="585417" cy="580571"/>
            <a:chOff x="2080731" y="3986297"/>
            <a:chExt cx="585417" cy="58057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B271109A-612F-40D1-BF20-CBEEA4CC2F5A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6B6F662-0A65-4D31-A0FD-3BF7BB7F292D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2B4ED94-216B-4E93-B628-D1AEB7EC093B}"/>
              </a:ext>
            </a:extLst>
          </p:cNvPr>
          <p:cNvGrpSpPr/>
          <p:nvPr/>
        </p:nvGrpSpPr>
        <p:grpSpPr>
          <a:xfrm>
            <a:off x="4985391" y="5075847"/>
            <a:ext cx="492919" cy="523220"/>
            <a:chOff x="2115979" y="3984695"/>
            <a:chExt cx="492919" cy="52322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D7FE1063-028C-423E-9C48-44F1F7811D7C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04DD22D-EAB7-4EB7-8F3B-6068BA3582FB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14C4AAC-823A-4237-9BE5-21C6CCB4359A}"/>
              </a:ext>
            </a:extLst>
          </p:cNvPr>
          <p:cNvGrpSpPr/>
          <p:nvPr/>
        </p:nvGrpSpPr>
        <p:grpSpPr>
          <a:xfrm>
            <a:off x="3044694" y="5187939"/>
            <a:ext cx="585417" cy="580571"/>
            <a:chOff x="2080731" y="3986297"/>
            <a:chExt cx="585417" cy="58057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1346F999-73C8-4F81-8B69-74B47B4A81FE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A07434E-E39D-42B2-9F72-DFD7DC845D05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7227789-0336-4A5E-AE07-A94124F446CA}"/>
              </a:ext>
            </a:extLst>
          </p:cNvPr>
          <p:cNvCxnSpPr>
            <a:cxnSpLocks/>
          </p:cNvCxnSpPr>
          <p:nvPr/>
        </p:nvCxnSpPr>
        <p:spPr>
          <a:xfrm>
            <a:off x="5892096" y="1948698"/>
            <a:ext cx="0" cy="404909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CC87ECF4-9DB5-4262-94A2-A365F88B16C4}"/>
              </a:ext>
            </a:extLst>
          </p:cNvPr>
          <p:cNvSpPr/>
          <p:nvPr/>
        </p:nvSpPr>
        <p:spPr>
          <a:xfrm>
            <a:off x="3782314" y="52430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7933588-2333-44F7-8B86-4F3BF4EE9641}"/>
              </a:ext>
            </a:extLst>
          </p:cNvPr>
          <p:cNvSpPr txBox="1"/>
          <p:nvPr/>
        </p:nvSpPr>
        <p:spPr>
          <a:xfrm>
            <a:off x="4270782" y="517536"/>
            <a:ext cx="670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Lớp 2A có 8 bạn học hát. Số bạn học võ nhiều hơn số bạn học hát là 5 bạn. Hỏi lớp 2A có bao nhiêu bạn học võ?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B929CD9-8702-41CF-8DE4-8C26698F681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9968" y="1241596"/>
            <a:ext cx="3673608" cy="26675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595765F-94D6-4DD6-9206-F76514217234}"/>
              </a:ext>
            </a:extLst>
          </p:cNvPr>
          <p:cNvSpPr txBox="1"/>
          <p:nvPr/>
        </p:nvSpPr>
        <p:spPr>
          <a:xfrm>
            <a:off x="7570402" y="3957572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C2E8C5-A50C-4904-BE6F-C1BB0B8D4E6D}"/>
              </a:ext>
            </a:extLst>
          </p:cNvPr>
          <p:cNvSpPr txBox="1"/>
          <p:nvPr/>
        </p:nvSpPr>
        <p:spPr>
          <a:xfrm>
            <a:off x="5442171" y="4458003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Lớp 2A có số bạn học võ là: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A3EE51B-8191-4C3C-BEEA-685A45B9C1D1}"/>
              </a:ext>
            </a:extLst>
          </p:cNvPr>
          <p:cNvSpPr txBox="1"/>
          <p:nvPr/>
        </p:nvSpPr>
        <p:spPr>
          <a:xfrm>
            <a:off x="5930747" y="503878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 + 5 = 13 (bạn)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4338D87-2F3C-4D4F-93DC-4C16D9D6873D}"/>
              </a:ext>
            </a:extLst>
          </p:cNvPr>
          <p:cNvSpPr txBox="1"/>
          <p:nvPr/>
        </p:nvSpPr>
        <p:spPr>
          <a:xfrm>
            <a:off x="7262428" y="5584982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13 bạn học võ.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/>
      <p:bldP spid="31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15 + 17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32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75 – 18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67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56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57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48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56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57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9 + 48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27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25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26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24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15 + 9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97600" y="2971800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23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25498" y="29464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B.24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5450" y="29306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21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302000" y="10160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8 + 7 + 6 = ?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 21 – 19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3556000" y="9398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 29 + 48 = 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3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78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21050" y="28544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76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76698" y="28702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75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347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77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8725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325</Words>
  <Application>Microsoft Office PowerPoint</Application>
  <PresentationFormat>Custom</PresentationFormat>
  <Paragraphs>97</Paragraphs>
  <Slides>16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19</cp:revision>
  <dcterms:created xsi:type="dcterms:W3CDTF">2021-07-24T01:07:49Z</dcterms:created>
  <dcterms:modified xsi:type="dcterms:W3CDTF">2022-12-19T08:56:23Z</dcterms:modified>
</cp:coreProperties>
</file>