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9" r:id="rId3"/>
    <p:sldId id="257" r:id="rId4"/>
    <p:sldId id="260" r:id="rId5"/>
    <p:sldId id="267" r:id="rId6"/>
    <p:sldId id="268" r:id="rId7"/>
    <p:sldId id="269" r:id="rId8"/>
    <p:sldId id="270" r:id="rId9"/>
    <p:sldId id="271" r:id="rId10"/>
    <p:sldId id="266" r:id="rId11"/>
    <p:sldId id="2007577095" r:id="rId12"/>
    <p:sldId id="2007577096" r:id="rId13"/>
    <p:sldId id="2007577099" r:id="rId14"/>
    <p:sldId id="2007577110" r:id="rId15"/>
    <p:sldId id="2007577111" r:id="rId16"/>
    <p:sldId id="2007577097" r:id="rId17"/>
    <p:sldId id="2007577105" r:id="rId18"/>
    <p:sldId id="2007577108" r:id="rId19"/>
    <p:sldId id="200757710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9" d="100"/>
          <a:sy n="79" d="100"/>
        </p:scale>
        <p:origin x="-372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gi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450CB-1E1B-40AE-9EDD-1C7A5D33EB68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93A1-9DC1-4F14-ACB0-4EC02EFEF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478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450CB-1E1B-40AE-9EDD-1C7A5D33EB68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93A1-9DC1-4F14-ACB0-4EC02EFEF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537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450CB-1E1B-40AE-9EDD-1C7A5D33EB68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93A1-9DC1-4F14-ACB0-4EC02EFEF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114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1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596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1" y="372140"/>
            <a:ext cx="11158537" cy="5996761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0779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2023/10/24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928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4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1455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8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2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450CB-1E1B-40AE-9EDD-1C7A5D33EB68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93A1-9DC1-4F14-ACB0-4EC02EFEF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197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81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0328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020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7379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450CB-1E1B-40AE-9EDD-1C7A5D33EB68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93A1-9DC1-4F14-ACB0-4EC02EFEF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05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450CB-1E1B-40AE-9EDD-1C7A5D33EB68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93A1-9DC1-4F14-ACB0-4EC02EFEF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365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450CB-1E1B-40AE-9EDD-1C7A5D33EB68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93A1-9DC1-4F14-ACB0-4EC02EFEF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882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450CB-1E1B-40AE-9EDD-1C7A5D33EB68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93A1-9DC1-4F14-ACB0-4EC02EFEF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30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450CB-1E1B-40AE-9EDD-1C7A5D33EB68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93A1-9DC1-4F14-ACB0-4EC02EFEF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369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450CB-1E1B-40AE-9EDD-1C7A5D33EB68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93A1-9DC1-4F14-ACB0-4EC02EFEF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03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450CB-1E1B-40AE-9EDD-1C7A5D33EB68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93A1-9DC1-4F14-ACB0-4EC02EFEF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85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450CB-1E1B-40AE-9EDD-1C7A5D33EB68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693A1-9DC1-4F14-ACB0-4EC02EFEF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64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200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29.gif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slide" Target="slide7.xml"/><Relationship Id="rId12" Type="http://schemas.openxmlformats.org/officeDocument/2006/relationships/slide" Target="slide3.xml"/><Relationship Id="rId17" Type="http://schemas.openxmlformats.org/officeDocument/2006/relationships/slide" Target="slide9.xml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1" Type="http://schemas.microsoft.com/office/2007/relationships/media" Target="../media/media2.mp3"/><Relationship Id="rId6" Type="http://schemas.openxmlformats.org/officeDocument/2006/relationships/image" Target="../media/image32.gif"/><Relationship Id="rId11" Type="http://schemas.openxmlformats.org/officeDocument/2006/relationships/slide" Target="slide4.xml"/><Relationship Id="rId5" Type="http://schemas.openxmlformats.org/officeDocument/2006/relationships/slide" Target="slide6.xml"/><Relationship Id="rId15" Type="http://schemas.openxmlformats.org/officeDocument/2006/relationships/image" Target="../media/image35.png"/><Relationship Id="rId10" Type="http://schemas.openxmlformats.org/officeDocument/2006/relationships/image" Target="../media/image33.gif"/><Relationship Id="rId4" Type="http://schemas.openxmlformats.org/officeDocument/2006/relationships/image" Target="../media/image28.png"/><Relationship Id="rId9" Type="http://schemas.openxmlformats.org/officeDocument/2006/relationships/slide" Target="slide5.xml"/><Relationship Id="rId1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12" Type="http://schemas.openxmlformats.org/officeDocument/2006/relationships/image" Target="../media/image3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11" Type="http://schemas.openxmlformats.org/officeDocument/2006/relationships/image" Target="../media/image33.gif"/><Relationship Id="rId5" Type="http://schemas.openxmlformats.org/officeDocument/2006/relationships/image" Target="../media/image37.png"/><Relationship Id="rId10" Type="http://schemas.openxmlformats.org/officeDocument/2006/relationships/image" Target="../media/image40.gif"/><Relationship Id="rId4" Type="http://schemas.openxmlformats.org/officeDocument/2006/relationships/image" Target="../media/image36.jpg"/><Relationship Id="rId9" Type="http://schemas.openxmlformats.org/officeDocument/2006/relationships/image" Target="../media/image3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12" Type="http://schemas.openxmlformats.org/officeDocument/2006/relationships/image" Target="../media/image3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11" Type="http://schemas.openxmlformats.org/officeDocument/2006/relationships/image" Target="../media/image33.gif"/><Relationship Id="rId5" Type="http://schemas.openxmlformats.org/officeDocument/2006/relationships/image" Target="../media/image37.png"/><Relationship Id="rId10" Type="http://schemas.openxmlformats.org/officeDocument/2006/relationships/image" Target="../media/image40.gif"/><Relationship Id="rId4" Type="http://schemas.openxmlformats.org/officeDocument/2006/relationships/image" Target="../media/image36.jpg"/><Relationship Id="rId9" Type="http://schemas.openxmlformats.org/officeDocument/2006/relationships/image" Target="../media/image3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12" Type="http://schemas.openxmlformats.org/officeDocument/2006/relationships/image" Target="../media/image3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11" Type="http://schemas.openxmlformats.org/officeDocument/2006/relationships/image" Target="../media/image33.gif"/><Relationship Id="rId5" Type="http://schemas.openxmlformats.org/officeDocument/2006/relationships/image" Target="../media/image37.png"/><Relationship Id="rId10" Type="http://schemas.openxmlformats.org/officeDocument/2006/relationships/image" Target="../media/image40.gif"/><Relationship Id="rId4" Type="http://schemas.openxmlformats.org/officeDocument/2006/relationships/image" Target="../media/image36.jpg"/><Relationship Id="rId9" Type="http://schemas.openxmlformats.org/officeDocument/2006/relationships/image" Target="../media/image3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image" Target="../media/image32.gif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12" Type="http://schemas.openxmlformats.org/officeDocument/2006/relationships/slide" Target="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11" Type="http://schemas.openxmlformats.org/officeDocument/2006/relationships/image" Target="../media/image31.png"/><Relationship Id="rId5" Type="http://schemas.openxmlformats.org/officeDocument/2006/relationships/image" Target="../media/image37.png"/><Relationship Id="rId10" Type="http://schemas.openxmlformats.org/officeDocument/2006/relationships/image" Target="../media/image40.gif"/><Relationship Id="rId4" Type="http://schemas.openxmlformats.org/officeDocument/2006/relationships/image" Target="../media/image36.jpg"/><Relationship Id="rId9" Type="http://schemas.openxmlformats.org/officeDocument/2006/relationships/image" Target="../media/image3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image" Target="../media/image32.gif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12" Type="http://schemas.openxmlformats.org/officeDocument/2006/relationships/slide" Target="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11" Type="http://schemas.openxmlformats.org/officeDocument/2006/relationships/image" Target="../media/image31.png"/><Relationship Id="rId5" Type="http://schemas.openxmlformats.org/officeDocument/2006/relationships/image" Target="../media/image37.png"/><Relationship Id="rId10" Type="http://schemas.openxmlformats.org/officeDocument/2006/relationships/image" Target="../media/image40.gif"/><Relationship Id="rId4" Type="http://schemas.openxmlformats.org/officeDocument/2006/relationships/image" Target="../media/image36.jpg"/><Relationship Id="rId9" Type="http://schemas.openxmlformats.org/officeDocument/2006/relationships/image" Target="../media/image3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image" Target="../media/image32.gif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12" Type="http://schemas.openxmlformats.org/officeDocument/2006/relationships/slide" Target="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11" Type="http://schemas.openxmlformats.org/officeDocument/2006/relationships/image" Target="../media/image31.png"/><Relationship Id="rId5" Type="http://schemas.openxmlformats.org/officeDocument/2006/relationships/image" Target="../media/image37.png"/><Relationship Id="rId10" Type="http://schemas.openxmlformats.org/officeDocument/2006/relationships/image" Target="../media/image40.gif"/><Relationship Id="rId4" Type="http://schemas.openxmlformats.org/officeDocument/2006/relationships/image" Target="../media/image36.jpg"/><Relationship Id="rId9" Type="http://schemas.openxmlformats.org/officeDocument/2006/relationships/image" Target="../media/image3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11" Type="http://schemas.openxmlformats.org/officeDocument/2006/relationships/image" Target="../media/image31.png"/><Relationship Id="rId5" Type="http://schemas.openxmlformats.org/officeDocument/2006/relationships/image" Target="../media/image37.png"/><Relationship Id="rId10" Type="http://schemas.openxmlformats.org/officeDocument/2006/relationships/image" Target="../media/image40.gif"/><Relationship Id="rId4" Type="http://schemas.openxmlformats.org/officeDocument/2006/relationships/image" Target="../media/image36.jpg"/><Relationship Id="rId9" Type="http://schemas.openxmlformats.org/officeDocument/2006/relationships/image" Target="../media/image3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lowchart: Magnetic Disk 19"/>
          <p:cNvSpPr/>
          <p:nvPr/>
        </p:nvSpPr>
        <p:spPr>
          <a:xfrm>
            <a:off x="691523" y="5213684"/>
            <a:ext cx="2547388" cy="1573082"/>
          </a:xfrm>
          <a:prstGeom prst="flowChartMagneticDisk">
            <a:avLst/>
          </a:prstGeom>
          <a:solidFill>
            <a:srgbClr val="A91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0" name="Flowchart: Magnetic Disk 29"/>
          <p:cNvSpPr/>
          <p:nvPr/>
        </p:nvSpPr>
        <p:spPr>
          <a:xfrm>
            <a:off x="8910020" y="5213684"/>
            <a:ext cx="2547388" cy="1573082"/>
          </a:xfrm>
          <a:prstGeom prst="flowChartMagneticDisk">
            <a:avLst/>
          </a:prstGeom>
          <a:solidFill>
            <a:srgbClr val="A91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24067" y="2430444"/>
            <a:ext cx="2719293" cy="33933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5573">
            <a:off x="3437021" y="1911190"/>
            <a:ext cx="4904874" cy="49048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23" y="2430444"/>
            <a:ext cx="2719293" cy="33933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213" y="0"/>
            <a:ext cx="1148614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8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Pi </a:t>
            </a:r>
            <a:r>
              <a:rPr kumimoji="0" lang="en-US" sz="8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Đoạt</a:t>
            </a:r>
            <a:r>
              <a:rPr kumimoji="0" lang="en-US" sz="8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Cup</a:t>
            </a:r>
          </a:p>
        </p:txBody>
      </p:sp>
      <p:pic>
        <p:nvPicPr>
          <p:cNvPr id="5" name="bensound-retrosou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00286" y="-7848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5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" presetID="2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4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6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9048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15: 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Ki –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lô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– gam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BC260D-FA70-43A2-A5AC-8FAC030EFAE9}"/>
              </a:ext>
            </a:extLst>
          </p:cNvPr>
          <p:cNvGrpSpPr/>
          <p:nvPr/>
        </p:nvGrpSpPr>
        <p:grpSpPr>
          <a:xfrm>
            <a:off x="1461743" y="860928"/>
            <a:ext cx="2190751" cy="1531398"/>
            <a:chOff x="1523998" y="0"/>
            <a:chExt cx="2190751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xmlns="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xmlns="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4D8ACC7-221E-48DD-83A2-16D3E6FF1490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68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308AFA-8573-43EC-992F-FC51DD70C7E8}"/>
              </a:ext>
            </a:extLst>
          </p:cNvPr>
          <p:cNvSpPr txBox="1"/>
          <p:nvPr/>
        </p:nvSpPr>
        <p:spPr>
          <a:xfrm>
            <a:off x="3725543" y="1191998"/>
            <a:ext cx="6888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LÀM QUEN VỚI KHỐI LƯỢNG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DUNG TÍCH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3F54C4F-A2F2-4670-B74C-037D5744634D}"/>
              </a:ext>
            </a:extLst>
          </p:cNvPr>
          <p:cNvSpPr txBox="1"/>
          <p:nvPr/>
        </p:nvSpPr>
        <p:spPr>
          <a:xfrm>
            <a:off x="4681119" y="1293793"/>
            <a:ext cx="3118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4BA010E-0263-4467-8342-B90FB0B0F0F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5769" y="1969499"/>
            <a:ext cx="8094203" cy="39609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18754D-1BA3-4164-B396-6C1654C9AF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84" y="489682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7955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BEC75D2-E1A5-493A-A269-070E0DA6F011}"/>
              </a:ext>
            </a:extLst>
          </p:cNvPr>
          <p:cNvGrpSpPr/>
          <p:nvPr/>
        </p:nvGrpSpPr>
        <p:grpSpPr>
          <a:xfrm>
            <a:off x="6279820" y="1301103"/>
            <a:ext cx="4652034" cy="4255794"/>
            <a:chOff x="6221947" y="1829409"/>
            <a:chExt cx="4652034" cy="425579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92A4478F-44E2-43E2-9B4D-4992BC576A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1499"/>
            <a:stretch/>
          </p:blipFill>
          <p:spPr>
            <a:xfrm>
              <a:off x="6240614" y="3172691"/>
              <a:ext cx="4633367" cy="291251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1BE15760-85B9-4EA7-BCAE-7459D3925D5F}"/>
                </a:ext>
              </a:extLst>
            </p:cNvPr>
            <p:cNvSpPr txBox="1"/>
            <p:nvPr/>
          </p:nvSpPr>
          <p:spPr>
            <a:xfrm>
              <a:off x="6221947" y="1829409"/>
              <a:ext cx="4652034" cy="1818703"/>
            </a:xfrm>
            <a:prstGeom prst="rect">
              <a:avLst/>
            </a:prstGeom>
            <a:solidFill>
              <a:srgbClr val="FEEEEE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94D2FA6-E00F-48B1-8AC3-996021605DAE}"/>
              </a:ext>
            </a:extLst>
          </p:cNvPr>
          <p:cNvGrpSpPr/>
          <p:nvPr/>
        </p:nvGrpSpPr>
        <p:grpSpPr>
          <a:xfrm>
            <a:off x="1122090" y="1301103"/>
            <a:ext cx="4546874" cy="4255794"/>
            <a:chOff x="1064217" y="1829409"/>
            <a:chExt cx="4546874" cy="425579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8E67F38F-D801-431F-A96A-E3B8CD0C88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2682"/>
            <a:stretch/>
          </p:blipFill>
          <p:spPr>
            <a:xfrm>
              <a:off x="1064217" y="3648159"/>
              <a:ext cx="4546874" cy="243704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0AC877A-9986-458A-BFE3-4777A542BBE3}"/>
                </a:ext>
              </a:extLst>
            </p:cNvPr>
            <p:cNvSpPr txBox="1"/>
            <p:nvPr/>
          </p:nvSpPr>
          <p:spPr>
            <a:xfrm>
              <a:off x="1064217" y="1829409"/>
              <a:ext cx="4546874" cy="1818703"/>
            </a:xfrm>
            <a:prstGeom prst="rect">
              <a:avLst/>
            </a:prstGeom>
            <a:solidFill>
              <a:srgbClr val="F0F4D9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9A7AA71-390E-47EE-BD1C-93E58F1C461E}"/>
              </a:ext>
            </a:extLst>
          </p:cNvPr>
          <p:cNvSpPr txBox="1"/>
          <p:nvPr/>
        </p:nvSpPr>
        <p:spPr>
          <a:xfrm>
            <a:off x="4720325" y="608582"/>
            <a:ext cx="3118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322CDD5-A424-4408-8935-C53ABD3687A2}"/>
              </a:ext>
            </a:extLst>
          </p:cNvPr>
          <p:cNvSpPr txBox="1"/>
          <p:nvPr/>
        </p:nvSpPr>
        <p:spPr>
          <a:xfrm>
            <a:off x="1122090" y="1301150"/>
            <a:ext cx="4546874" cy="1818703"/>
          </a:xfrm>
          <a:prstGeom prst="rect">
            <a:avLst/>
          </a:prstGeom>
          <a:solidFill>
            <a:srgbClr val="F0F4D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2C5208C-8799-4464-9567-23855B775783}"/>
              </a:ext>
            </a:extLst>
          </p:cNvPr>
          <p:cNvSpPr txBox="1"/>
          <p:nvPr/>
        </p:nvSpPr>
        <p:spPr>
          <a:xfrm>
            <a:off x="6298487" y="1301103"/>
            <a:ext cx="4399677" cy="1818703"/>
          </a:xfrm>
          <a:prstGeom prst="rect">
            <a:avLst/>
          </a:prstGeom>
          <a:solidFill>
            <a:srgbClr val="FEEEE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bưởi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909DC82-5215-4914-A3EC-C0516C2164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89" y="398812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0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ADE22E6-CC46-4833-BEB2-E2AA232CD383}"/>
              </a:ext>
            </a:extLst>
          </p:cNvPr>
          <p:cNvGrpSpPr/>
          <p:nvPr/>
        </p:nvGrpSpPr>
        <p:grpSpPr>
          <a:xfrm>
            <a:off x="3220642" y="891084"/>
            <a:ext cx="5791198" cy="635866"/>
            <a:chOff x="1094511" y="1464900"/>
            <a:chExt cx="5791198" cy="63586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E32CA050-A106-4B69-AADD-D59F72BDC8F0}"/>
                </a:ext>
              </a:extLst>
            </p:cNvPr>
            <p:cNvSpPr/>
            <p:nvPr/>
          </p:nvSpPr>
          <p:spPr>
            <a:xfrm>
              <a:off x="1094511" y="1577546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78182C22-F438-4414-8109-07773067C3EB}"/>
                </a:ext>
              </a:extLst>
            </p:cNvPr>
            <p:cNvSpPr txBox="1"/>
            <p:nvPr/>
          </p:nvSpPr>
          <p:spPr>
            <a:xfrm>
              <a:off x="1617731" y="1464900"/>
              <a:ext cx="5267978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Quan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sát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tranh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rồi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chọn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câu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đúng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452E005-8D42-4D12-839F-64BE5708677A}"/>
              </a:ext>
            </a:extLst>
          </p:cNvPr>
          <p:cNvSpPr txBox="1"/>
          <p:nvPr/>
        </p:nvSpPr>
        <p:spPr>
          <a:xfrm>
            <a:off x="948521" y="1736689"/>
            <a:ext cx="5267978" cy="2368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A.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B.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C.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3793732-B60F-4C98-80A5-027D7E006F52}"/>
              </a:ext>
            </a:extLst>
          </p:cNvPr>
          <p:cNvGrpSpPr/>
          <p:nvPr/>
        </p:nvGrpSpPr>
        <p:grpSpPr>
          <a:xfrm>
            <a:off x="6064102" y="2327193"/>
            <a:ext cx="5267977" cy="3086829"/>
            <a:chOff x="6622473" y="3327552"/>
            <a:chExt cx="4636943" cy="25717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A31FA750-2E76-4E6B-B92D-68E8F3805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68366" y="3327552"/>
              <a:ext cx="4591050" cy="257175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3A47DD92-D2CC-4E9B-B3D2-D9311BA5F562}"/>
                </a:ext>
              </a:extLst>
            </p:cNvPr>
            <p:cNvSpPr/>
            <p:nvPr/>
          </p:nvSpPr>
          <p:spPr>
            <a:xfrm>
              <a:off x="6622473" y="3532909"/>
              <a:ext cx="955963" cy="4156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A7DDCFB-AA18-4581-90CC-EF2CAF738347}"/>
              </a:ext>
            </a:extLst>
          </p:cNvPr>
          <p:cNvSpPr/>
          <p:nvPr/>
        </p:nvSpPr>
        <p:spPr>
          <a:xfrm>
            <a:off x="854825" y="1996803"/>
            <a:ext cx="579289" cy="549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E6C5D3B-7426-4305-8E30-87F52E55A8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65" y="573954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BCCC4C5-33B4-4DCB-A00D-35FC567B91FA}"/>
              </a:ext>
            </a:extLst>
          </p:cNvPr>
          <p:cNvGrpSpPr/>
          <p:nvPr/>
        </p:nvGrpSpPr>
        <p:grpSpPr>
          <a:xfrm>
            <a:off x="1016505" y="397624"/>
            <a:ext cx="9396041" cy="618374"/>
            <a:chOff x="1416228" y="1341004"/>
            <a:chExt cx="9396041" cy="61837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FB5D3593-1D93-48BE-85F1-250FE3D6894E}"/>
                </a:ext>
              </a:extLst>
            </p:cNvPr>
            <p:cNvSpPr txBox="1"/>
            <p:nvPr/>
          </p:nvSpPr>
          <p:spPr>
            <a:xfrm>
              <a:off x="2019440" y="1341004"/>
              <a:ext cx="8792829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Quan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sát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tranh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rồi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trả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lời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câu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hỏi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6A829A7D-613B-4F3F-8C5C-F13A4BE38FEE}"/>
                </a:ext>
              </a:extLst>
            </p:cNvPr>
            <p:cNvSpPr/>
            <p:nvPr/>
          </p:nvSpPr>
          <p:spPr>
            <a:xfrm>
              <a:off x="1416228" y="1394594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4D4F0C8-DE56-4220-96AD-D53F5217E9B2}"/>
              </a:ext>
            </a:extLst>
          </p:cNvPr>
          <p:cNvGrpSpPr/>
          <p:nvPr/>
        </p:nvGrpSpPr>
        <p:grpSpPr>
          <a:xfrm>
            <a:off x="1553050" y="1154704"/>
            <a:ext cx="3959560" cy="3131127"/>
            <a:chOff x="1373038" y="735584"/>
            <a:chExt cx="5829300" cy="4609673"/>
          </a:xfrm>
        </p:grpSpPr>
        <p:pic>
          <p:nvPicPr>
            <p:cNvPr id="6" name="Picture 6" descr="Furry Bunny Cartoon HD Stock Images | Shutterstock">
              <a:extLst>
                <a:ext uri="{FF2B5EF4-FFF2-40B4-BE49-F238E27FC236}">
                  <a16:creationId xmlns:a16="http://schemas.microsoft.com/office/drawing/2014/main" xmlns="" id="{F822B07D-10C9-46AF-AC89-2BA8718F91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83" t="519" b="6105"/>
            <a:stretch/>
          </p:blipFill>
          <p:spPr bwMode="auto">
            <a:xfrm>
              <a:off x="5331997" y="735584"/>
              <a:ext cx="1528006" cy="1894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Funny cat cartoon Sticker • Pixers® - We live to change">
              <a:extLst>
                <a:ext uri="{FF2B5EF4-FFF2-40B4-BE49-F238E27FC236}">
                  <a16:creationId xmlns:a16="http://schemas.microsoft.com/office/drawing/2014/main" xmlns="" id="{D1E973D0-9664-4B01-AAE1-F89E724799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023198" y="2108489"/>
              <a:ext cx="1160319" cy="1417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Waage - Illustrationen und Vektorgrafiken - iStock">
              <a:extLst>
                <a:ext uri="{FF2B5EF4-FFF2-40B4-BE49-F238E27FC236}">
                  <a16:creationId xmlns:a16="http://schemas.microsoft.com/office/drawing/2014/main" xmlns="" id="{842AFFCF-8417-456F-A6EB-70D31E3D67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3038" y="1706707"/>
              <a:ext cx="5829300" cy="3638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13F0C78-7A8F-41FE-8FE5-9B3A2E73FBF2}"/>
              </a:ext>
            </a:extLst>
          </p:cNvPr>
          <p:cNvGrpSpPr/>
          <p:nvPr/>
        </p:nvGrpSpPr>
        <p:grpSpPr>
          <a:xfrm>
            <a:off x="6739436" y="1546923"/>
            <a:ext cx="3959560" cy="2738908"/>
            <a:chOff x="6547909" y="2331857"/>
            <a:chExt cx="3959560" cy="273890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0D05129A-AA6E-4687-AE17-BB1E24038D5E}"/>
                </a:ext>
              </a:extLst>
            </p:cNvPr>
            <p:cNvGrpSpPr/>
            <p:nvPr/>
          </p:nvGrpSpPr>
          <p:grpSpPr>
            <a:xfrm>
              <a:off x="6547909" y="2331857"/>
              <a:ext cx="3959560" cy="2738908"/>
              <a:chOff x="1464667" y="2108489"/>
              <a:chExt cx="5829300" cy="4032245"/>
            </a:xfrm>
          </p:grpSpPr>
          <p:pic>
            <p:nvPicPr>
              <p:cNvPr id="12" name="Picture 4" descr="Funny cat cartoon Sticker • Pixers® - We live to change">
                <a:extLst>
                  <a:ext uri="{FF2B5EF4-FFF2-40B4-BE49-F238E27FC236}">
                    <a16:creationId xmlns:a16="http://schemas.microsoft.com/office/drawing/2014/main" xmlns="" id="{F23E23ED-BAC1-4BA6-9521-F7349B380E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023198" y="2108489"/>
                <a:ext cx="1160319" cy="14174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2" descr="Waage - Illustrationen und Vektorgrafiken - iStock">
                <a:extLst>
                  <a:ext uri="{FF2B5EF4-FFF2-40B4-BE49-F238E27FC236}">
                    <a16:creationId xmlns:a16="http://schemas.microsoft.com/office/drawing/2014/main" xmlns="" id="{DCE8E71D-71AC-41EE-B9F8-78A9942EED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464667" y="2502184"/>
                <a:ext cx="5829300" cy="36385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8" descr="Do animal dog cat pet illustration cartoon caricature by Luiza98 | Fiverr">
              <a:extLst>
                <a:ext uri="{FF2B5EF4-FFF2-40B4-BE49-F238E27FC236}">
                  <a16:creationId xmlns:a16="http://schemas.microsoft.com/office/drawing/2014/main" xmlns="" id="{258006A1-22DC-46B5-94F9-D5862EB436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75" r="19087"/>
            <a:stretch/>
          </p:blipFill>
          <p:spPr bwMode="auto">
            <a:xfrm>
              <a:off x="9060873" y="2686226"/>
              <a:ext cx="1160146" cy="1148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CD6D609-B4CE-4B4D-8A78-1E40E3BAB8D5}"/>
              </a:ext>
            </a:extLst>
          </p:cNvPr>
          <p:cNvSpPr txBox="1"/>
          <p:nvPr/>
        </p:nvSpPr>
        <p:spPr>
          <a:xfrm>
            <a:off x="857373" y="3301806"/>
            <a:ext cx="9310475" cy="2919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Mèo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,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Mèo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,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Mèo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,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,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0166C75-CB0D-425E-96D5-849CDE78D8E3}"/>
              </a:ext>
            </a:extLst>
          </p:cNvPr>
          <p:cNvSpPr txBox="1"/>
          <p:nvPr/>
        </p:nvSpPr>
        <p:spPr>
          <a:xfrm>
            <a:off x="1493004" y="3813287"/>
            <a:ext cx="535114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mèo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771049C-B500-4787-A208-C85A481A882C}"/>
              </a:ext>
            </a:extLst>
          </p:cNvPr>
          <p:cNvSpPr txBox="1"/>
          <p:nvPr/>
        </p:nvSpPr>
        <p:spPr>
          <a:xfrm>
            <a:off x="1493003" y="4816756"/>
            <a:ext cx="535114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mèo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32B545F-0459-4D03-906C-893B3A81C91D}"/>
              </a:ext>
            </a:extLst>
          </p:cNvPr>
          <p:cNvSpPr txBox="1"/>
          <p:nvPr/>
        </p:nvSpPr>
        <p:spPr>
          <a:xfrm>
            <a:off x="1493003" y="5678640"/>
            <a:ext cx="9310475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4041312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C8798DE-24BC-475A-82AB-4D24E3F6B5DB}"/>
              </a:ext>
            </a:extLst>
          </p:cNvPr>
          <p:cNvSpPr txBox="1"/>
          <p:nvPr/>
        </p:nvSpPr>
        <p:spPr>
          <a:xfrm>
            <a:off x="1957011" y="566318"/>
            <a:ext cx="8792829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Quan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0ED8810-2CBB-4FD7-98AE-0B4A700051C2}"/>
              </a:ext>
            </a:extLst>
          </p:cNvPr>
          <p:cNvSpPr txBox="1"/>
          <p:nvPr/>
        </p:nvSpPr>
        <p:spPr>
          <a:xfrm>
            <a:off x="3012540" y="3285251"/>
            <a:ext cx="8774131" cy="2919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cam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táo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bưởi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676B8DC-A0B0-41AD-B1FA-968078847B73}"/>
              </a:ext>
            </a:extLst>
          </p:cNvPr>
          <p:cNvSpPr txBox="1"/>
          <p:nvPr/>
        </p:nvSpPr>
        <p:spPr>
          <a:xfrm>
            <a:off x="3648171" y="3796732"/>
            <a:ext cx="581321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cam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4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B271DDB-E1FB-4B7A-A26E-53645F522930}"/>
              </a:ext>
            </a:extLst>
          </p:cNvPr>
          <p:cNvSpPr txBox="1"/>
          <p:nvPr/>
        </p:nvSpPr>
        <p:spPr>
          <a:xfrm>
            <a:off x="3648170" y="4800201"/>
            <a:ext cx="5499857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táo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3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E8C707D-3FC6-4F26-BA4F-68FFD53A6C16}"/>
              </a:ext>
            </a:extLst>
          </p:cNvPr>
          <p:cNvSpPr txBox="1"/>
          <p:nvPr/>
        </p:nvSpPr>
        <p:spPr>
          <a:xfrm>
            <a:off x="3648170" y="5662085"/>
            <a:ext cx="877413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bưởi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7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514E2F2E-7321-481F-BA53-FCD66723BD57}"/>
              </a:ext>
            </a:extLst>
          </p:cNvPr>
          <p:cNvSpPr/>
          <p:nvPr/>
        </p:nvSpPr>
        <p:spPr>
          <a:xfrm>
            <a:off x="1403682" y="627931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717FBF3-CDA7-403C-9750-9AAA9D5F4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744" y="1231178"/>
            <a:ext cx="10353675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2000" t="-39000" r="-5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đội 2"/>
          <p:cNvSpPr/>
          <p:nvPr/>
        </p:nvSpPr>
        <p:spPr>
          <a:xfrm>
            <a:off x="10561695" y="6072262"/>
            <a:ext cx="1508252" cy="743802"/>
          </a:xfrm>
          <a:prstGeom prst="flowChartMagneticDisk">
            <a:avLst/>
          </a:prstGeom>
          <a:solidFill>
            <a:srgbClr val="A91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6" name="đội 1"/>
          <p:cNvSpPr/>
          <p:nvPr/>
        </p:nvSpPr>
        <p:spPr>
          <a:xfrm>
            <a:off x="86950" y="6072262"/>
            <a:ext cx="1508252" cy="743802"/>
          </a:xfrm>
          <a:prstGeom prst="flowChartMagneticDisk">
            <a:avLst/>
          </a:prstGeom>
          <a:solidFill>
            <a:srgbClr val="A91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3" name="Cube 12"/>
          <p:cNvSpPr/>
          <p:nvPr/>
        </p:nvSpPr>
        <p:spPr>
          <a:xfrm>
            <a:off x="2105664" y="5260627"/>
            <a:ext cx="8103591" cy="1463314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Cube 13"/>
          <p:cNvSpPr/>
          <p:nvPr/>
        </p:nvSpPr>
        <p:spPr>
          <a:xfrm>
            <a:off x="3302296" y="4479942"/>
            <a:ext cx="5464482" cy="1110225"/>
          </a:xfrm>
          <a:prstGeom prst="cub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Cube 14"/>
          <p:cNvSpPr/>
          <p:nvPr/>
        </p:nvSpPr>
        <p:spPr>
          <a:xfrm>
            <a:off x="4558660" y="3524080"/>
            <a:ext cx="2855472" cy="1226532"/>
          </a:xfrm>
          <a:prstGeom prst="cub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Cube 15"/>
          <p:cNvSpPr/>
          <p:nvPr/>
        </p:nvSpPr>
        <p:spPr>
          <a:xfrm>
            <a:off x="5394457" y="2584764"/>
            <a:ext cx="1280159" cy="1209985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599" y="4693764"/>
            <a:ext cx="763331" cy="939600"/>
          </a:xfrm>
          <a:prstGeom prst="rect">
            <a:avLst/>
          </a:prstGeom>
        </p:spPr>
      </p:pic>
      <p:pic>
        <p:nvPicPr>
          <p:cNvPr id="24" name="1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953" y="3695415"/>
            <a:ext cx="741511" cy="1038934"/>
          </a:xfrm>
          <a:prstGeom prst="rect">
            <a:avLst/>
          </a:prstGeom>
        </p:spPr>
      </p:pic>
      <p:pic>
        <p:nvPicPr>
          <p:cNvPr id="23" name="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087" y="2741474"/>
            <a:ext cx="600045" cy="953941"/>
          </a:xfrm>
          <a:prstGeom prst="rect">
            <a:avLst/>
          </a:prstGeom>
        </p:spPr>
      </p:pic>
      <p:pic>
        <p:nvPicPr>
          <p:cNvPr id="26" name="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80" y="2795947"/>
            <a:ext cx="678277" cy="929989"/>
          </a:xfrm>
          <a:prstGeom prst="rect">
            <a:avLst/>
          </a:prstGeom>
        </p:spPr>
      </p:pic>
      <p:pic>
        <p:nvPicPr>
          <p:cNvPr id="27" name="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562" y="3695415"/>
            <a:ext cx="678277" cy="929989"/>
          </a:xfrm>
          <a:prstGeom prst="rect">
            <a:avLst/>
          </a:prstGeom>
        </p:spPr>
      </p:pic>
      <p:pic>
        <p:nvPicPr>
          <p:cNvPr id="25" name="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819" y="4570059"/>
            <a:ext cx="678277" cy="929989"/>
          </a:xfrm>
          <a:prstGeom prst="rect">
            <a:avLst/>
          </a:prstGeom>
        </p:spPr>
      </p:pic>
      <p:pic>
        <p:nvPicPr>
          <p:cNvPr id="31" name="gà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58835" y="3904020"/>
            <a:ext cx="2018714" cy="2519088"/>
          </a:xfrm>
          <a:prstGeom prst="rect">
            <a:avLst/>
          </a:prstGeom>
        </p:spPr>
      </p:pic>
      <p:pic>
        <p:nvPicPr>
          <p:cNvPr id="3" name="gà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062" y="3895777"/>
            <a:ext cx="2018714" cy="25190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5" r="18708"/>
          <a:stretch/>
        </p:blipFill>
        <p:spPr>
          <a:xfrm>
            <a:off x="5729027" y="1559899"/>
            <a:ext cx="732049" cy="13110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5" t="3522" r="4611" b="80020"/>
          <a:stretch/>
        </p:blipFill>
        <p:spPr>
          <a:xfrm>
            <a:off x="-4568983" y="-81866"/>
            <a:ext cx="4283233" cy="1641765"/>
          </a:xfrm>
          <a:prstGeom prst="rect">
            <a:avLst/>
          </a:prstGeom>
        </p:spPr>
      </p:pic>
      <p:sp>
        <p:nvSpPr>
          <p:cNvPr id="7" name="5-Point Star 6">
            <a:hlinkClick r:id="rId17" action="ppaction://hlinksldjump"/>
          </p:cNvPr>
          <p:cNvSpPr/>
          <p:nvPr/>
        </p:nvSpPr>
        <p:spPr>
          <a:xfrm>
            <a:off x="5378714" y="553555"/>
            <a:ext cx="1356554" cy="1123950"/>
          </a:xfrm>
          <a:prstGeom prst="star5">
            <a:avLst/>
          </a:prstGeom>
          <a:solidFill>
            <a:srgbClr val="F43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bensound-endlessmo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461076" y="-576188"/>
            <a:ext cx="541421" cy="54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1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7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58 -0.07014 C 0.18815 -0.07708 0.44414 -0.08148 0.72878 -0.08148 C 1.01315 -0.08148 1.26979 -0.07708 1.44037 -0.07014 C 1.26979 -0.0632 1.01315 -0.05857 0.72878 -0.05857 C 0.44414 -0.05857 0.18815 -0.0632 0.01758 -0.07014 Z " pathEditMode="relative" rAng="0" ptsTypes="AAAAA">
                                      <p:cBhvr>
                                        <p:cTn id="8" dur="40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13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4 0.03565 L 0.00964 -0.03148 C 0.00964 -0.06157 0.04909 -0.09838 0.08112 -0.09838 L 0.15261 -0.09838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48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261 -0.09838 L 0.15261 -0.16829 C 0.15261 -0.19954 0.18216 -0.23773 0.20638 -0.23773 L 0.26055 -0.23773 " pathEditMode="relative" rAng="0" ptsTypes="AAAA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1" y="-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055 -0.23773 L 0.26055 -0.29653 C 0.26055 -0.32268 0.28216 -0.35393 0.29987 -0.35393 L 0.33985 -0.35393 " pathEditMode="relative" rAng="0" ptsTypes="AAAA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84 -0.35393 L 0.33984 -0.42708 C 0.33984 -0.45972 0.36458 -0.5 0.38464 -0.5 L 0.42956 -0.5 " pathEditMode="relative" rAng="0" ptsTypes="AA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L -1.875E-6 -0.04977 C -1.875E-6 -0.07222 -0.04271 -0.09954 -0.07721 -0.09954 L -0.15429 -0.09954 " pathEditMode="relative" rAng="0" ptsTypes="AAAA">
                                      <p:cBhvr>
                                        <p:cTn id="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1" y="-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429 -0.09954 L -0.15429 -0.16343 C -0.15429 -0.19259 -0.19023 -0.22732 -0.21888 -0.22732 L -0.28242 -0.22732 " pathEditMode="relative" rAng="0" ptsTypes="AAAA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06" y="-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242 -0.22731 L -0.28242 -0.29606 C -0.28242 -0.32685 -0.30807 -0.36435 -0.32851 -0.36435 L -0.37448 -0.36435 " pathEditMode="relative" rAng="0" ptsTypes="AAAA">
                                      <p:cBhvr>
                                        <p:cTn id="5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448 -0.36435 L -0.37448 -0.43797 C -0.37448 -0.47084 -0.39153 -0.51111 -0.40534 -0.51111 L -0.43607 -0.51111 " pathEditMode="relative" rAng="0" ptsTypes="AAAA">
                                      <p:cBhvr>
                                        <p:cTn id="6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6" y="-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577"/>
          <a:stretch/>
        </p:blipFill>
        <p:spPr>
          <a:xfrm>
            <a:off x="3671248" y="1160060"/>
            <a:ext cx="8520752" cy="5697940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157" y="5472752"/>
            <a:ext cx="1062180" cy="10799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267" y="0"/>
            <a:ext cx="1289286" cy="10472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5951" flipH="1">
            <a:off x="1551818" y="3878364"/>
            <a:ext cx="1302107" cy="12474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209" y="5219308"/>
            <a:ext cx="1302107" cy="12474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3897" y="5596488"/>
            <a:ext cx="868973" cy="8324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904750" y="2030512"/>
            <a:ext cx="63241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 – 9 = 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428" y="1651379"/>
            <a:ext cx="499143" cy="68437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633997" y="5089396"/>
            <a:ext cx="63241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4" name="bensound-er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86400" y="-754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08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6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577"/>
          <a:stretch/>
        </p:blipFill>
        <p:spPr>
          <a:xfrm>
            <a:off x="3671248" y="1160060"/>
            <a:ext cx="8520752" cy="5697940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157" y="5472752"/>
            <a:ext cx="1062180" cy="10799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267" y="0"/>
            <a:ext cx="1289286" cy="10472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5951" flipH="1">
            <a:off x="1551818" y="3878364"/>
            <a:ext cx="1302107" cy="12474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209" y="5219308"/>
            <a:ext cx="1302107" cy="12474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3897" y="5596488"/>
            <a:ext cx="868973" cy="8324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904750" y="2030512"/>
            <a:ext cx="63241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 – 7 = 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428" y="1651379"/>
            <a:ext cx="499143" cy="68437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633997" y="5089396"/>
            <a:ext cx="63241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4" name="bensound-er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86400" y="-754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8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6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577"/>
          <a:stretch/>
        </p:blipFill>
        <p:spPr>
          <a:xfrm>
            <a:off x="3671248" y="1160060"/>
            <a:ext cx="8520752" cy="5697940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157" y="5472752"/>
            <a:ext cx="1062180" cy="10799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267" y="0"/>
            <a:ext cx="1289286" cy="10472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5951" flipH="1">
            <a:off x="1551818" y="3878364"/>
            <a:ext cx="1302107" cy="12474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209" y="5219308"/>
            <a:ext cx="1302107" cy="12474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3897" y="5596488"/>
            <a:ext cx="868973" cy="8324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904750" y="2030512"/>
            <a:ext cx="63241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+ 8 = 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428" y="1651379"/>
            <a:ext cx="499143" cy="68437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633997" y="5089396"/>
            <a:ext cx="63241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</a:t>
            </a:r>
          </a:p>
        </p:txBody>
      </p:sp>
      <p:pic>
        <p:nvPicPr>
          <p:cNvPr id="4" name="bensound-er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86400" y="-754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55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6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577"/>
          <a:stretch/>
        </p:blipFill>
        <p:spPr>
          <a:xfrm>
            <a:off x="3671248" y="1160060"/>
            <a:ext cx="8520752" cy="5697940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157" y="5472752"/>
            <a:ext cx="1062180" cy="10799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267" y="0"/>
            <a:ext cx="1289286" cy="10472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5951" flipH="1">
            <a:off x="1551818" y="3878364"/>
            <a:ext cx="1302107" cy="12474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209" y="5219308"/>
            <a:ext cx="1302107" cy="12474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3897" y="5596488"/>
            <a:ext cx="868973" cy="8324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904750" y="2030512"/>
            <a:ext cx="63241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 – 9 = 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33997" y="5089396"/>
            <a:ext cx="63241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4" name="bensound-er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86400" y="-754098"/>
            <a:ext cx="609600" cy="609600"/>
          </a:xfrm>
          <a:prstGeom prst="rect">
            <a:avLst/>
          </a:prstGeom>
        </p:spPr>
      </p:pic>
      <p:pic>
        <p:nvPicPr>
          <p:cNvPr id="18" name="1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840" y="1454641"/>
            <a:ext cx="977910" cy="103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9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6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577"/>
          <a:stretch/>
        </p:blipFill>
        <p:spPr>
          <a:xfrm>
            <a:off x="3671248" y="1160060"/>
            <a:ext cx="8520752" cy="5697940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157" y="5472752"/>
            <a:ext cx="1062180" cy="10799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267" y="0"/>
            <a:ext cx="1289286" cy="10472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5951" flipH="1">
            <a:off x="1551818" y="3878364"/>
            <a:ext cx="1302107" cy="12474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209" y="5219308"/>
            <a:ext cx="1302107" cy="12474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3897" y="5596488"/>
            <a:ext cx="868973" cy="8324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904750" y="2030512"/>
            <a:ext cx="63241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+ 5 = 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33997" y="5089396"/>
            <a:ext cx="63241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</a:t>
            </a:r>
          </a:p>
        </p:txBody>
      </p:sp>
      <p:pic>
        <p:nvPicPr>
          <p:cNvPr id="4" name="bensound-er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86400" y="-754098"/>
            <a:ext cx="609600" cy="609600"/>
          </a:xfrm>
          <a:prstGeom prst="rect">
            <a:avLst/>
          </a:prstGeom>
        </p:spPr>
      </p:pic>
      <p:pic>
        <p:nvPicPr>
          <p:cNvPr id="18" name="1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840" y="1454641"/>
            <a:ext cx="977910" cy="103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2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6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577"/>
          <a:stretch/>
        </p:blipFill>
        <p:spPr>
          <a:xfrm>
            <a:off x="3671248" y="1160060"/>
            <a:ext cx="8520752" cy="5697940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157" y="5472752"/>
            <a:ext cx="1062180" cy="10799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267" y="0"/>
            <a:ext cx="1289286" cy="10472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5951" flipH="1">
            <a:off x="1551818" y="3878364"/>
            <a:ext cx="1302107" cy="12474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209" y="5219308"/>
            <a:ext cx="1302107" cy="12474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3897" y="5596488"/>
            <a:ext cx="868973" cy="8324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904750" y="2030512"/>
            <a:ext cx="63241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+ 8 = 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33997" y="5089396"/>
            <a:ext cx="63241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</a:t>
            </a:r>
          </a:p>
        </p:txBody>
      </p:sp>
      <p:pic>
        <p:nvPicPr>
          <p:cNvPr id="4" name="bensound-er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86400" y="-754098"/>
            <a:ext cx="609600" cy="609600"/>
          </a:xfrm>
          <a:prstGeom prst="rect">
            <a:avLst/>
          </a:prstGeom>
        </p:spPr>
      </p:pic>
      <p:pic>
        <p:nvPicPr>
          <p:cNvPr id="18" name="1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840" y="1454641"/>
            <a:ext cx="977910" cy="103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7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6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577"/>
          <a:stretch/>
        </p:blipFill>
        <p:spPr>
          <a:xfrm>
            <a:off x="3671248" y="1160060"/>
            <a:ext cx="8520752" cy="5697940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157" y="5472752"/>
            <a:ext cx="1062180" cy="10799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267" y="0"/>
            <a:ext cx="1289286" cy="10472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5951" flipH="1">
            <a:off x="1551818" y="3878364"/>
            <a:ext cx="1302107" cy="12474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209" y="5219308"/>
            <a:ext cx="1302107" cy="12474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3897" y="5596488"/>
            <a:ext cx="868973" cy="83247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3905250" y="1371600"/>
            <a:ext cx="1123950" cy="8589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04750" y="2030512"/>
            <a:ext cx="63241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 – 9 = 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633997" y="5089396"/>
            <a:ext cx="63241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17" name="bensound-er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86400" y="-754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69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68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 animBg="1"/>
      <p:bldP spid="15" grpId="0"/>
      <p:bldP spid="1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285</Words>
  <Application>Microsoft Office PowerPoint</Application>
  <PresentationFormat>Custom</PresentationFormat>
  <Paragraphs>57</Paragraphs>
  <Slides>18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</cp:revision>
  <dcterms:created xsi:type="dcterms:W3CDTF">2021-08-07T04:16:22Z</dcterms:created>
  <dcterms:modified xsi:type="dcterms:W3CDTF">2023-10-24T02:53:13Z</dcterms:modified>
</cp:coreProperties>
</file>