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handoutMasterIdLst>
    <p:handoutMasterId r:id="rId16"/>
  </p:handoutMasterIdLst>
  <p:sldIdLst>
    <p:sldId id="2007577109" r:id="rId4"/>
    <p:sldId id="256" r:id="rId5"/>
    <p:sldId id="257" r:id="rId6"/>
    <p:sldId id="262" r:id="rId7"/>
    <p:sldId id="261" r:id="rId8"/>
    <p:sldId id="258" r:id="rId9"/>
    <p:sldId id="260" r:id="rId10"/>
    <p:sldId id="2007577117" r:id="rId11"/>
    <p:sldId id="2007577099" r:id="rId12"/>
    <p:sldId id="2007577104" r:id="rId13"/>
    <p:sldId id="2007577110" r:id="rId14"/>
    <p:sldId id="20075771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210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0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xmlns="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xmlns="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 – 25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60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62399" y="1872759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31191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+ 16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68302" y="2081152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2511380" y="2555913"/>
            <a:ext cx="684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BÀI 37.TIẾT </a:t>
            </a:r>
            <a:r>
              <a:rPr lang="en-US" sz="8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9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341</Words>
  <Application>Microsoft Office PowerPoint</Application>
  <PresentationFormat>Custom</PresentationFormat>
  <Paragraphs>60</Paragraphs>
  <Slides>12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2021-07-24T01:07:49Z</dcterms:created>
  <dcterms:modified xsi:type="dcterms:W3CDTF">2025-02-03T03:45:28Z</dcterms:modified>
</cp:coreProperties>
</file>