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2" r:id="rId6"/>
    <p:sldMasterId id="2147483827" r:id="rId7"/>
    <p:sldMasterId id="2147483859" r:id="rId8"/>
    <p:sldMasterId id="2147483873" r:id="rId9"/>
    <p:sldMasterId id="2147483895" r:id="rId10"/>
    <p:sldMasterId id="2147483900" r:id="rId11"/>
  </p:sldMasterIdLst>
  <p:notesMasterIdLst>
    <p:notesMasterId r:id="rId27"/>
  </p:notesMasterIdLst>
  <p:sldIdLst>
    <p:sldId id="3401" r:id="rId12"/>
    <p:sldId id="257" r:id="rId13"/>
    <p:sldId id="258" r:id="rId14"/>
    <p:sldId id="259" r:id="rId15"/>
    <p:sldId id="260" r:id="rId16"/>
    <p:sldId id="261" r:id="rId17"/>
    <p:sldId id="262" r:id="rId18"/>
    <p:sldId id="515" r:id="rId19"/>
    <p:sldId id="369" r:id="rId20"/>
    <p:sldId id="265" r:id="rId21"/>
    <p:sldId id="3397" r:id="rId22"/>
    <p:sldId id="3399" r:id="rId23"/>
    <p:sldId id="3398" r:id="rId24"/>
    <p:sldId id="496" r:id="rId25"/>
    <p:sldId id="5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6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1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391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321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32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374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50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998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101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31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704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186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20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2025/2/3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4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2025/2/3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5" Type="http://schemas.openxmlformats.org/officeDocument/2006/relationships/image" Target="../media/image69.png"/><Relationship Id="rId4" Type="http://schemas.microsoft.com/office/2007/relationships/hdphoto" Target="../media/hdphoto1.wdp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4.png"/><Relationship Id="rId3" Type="http://schemas.openxmlformats.org/officeDocument/2006/relationships/image" Target="../media/image70.png"/><Relationship Id="rId7" Type="http://schemas.microsoft.com/office/2007/relationships/hdphoto" Target="../media/hdphoto1.wdp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11" Type="http://schemas.openxmlformats.org/officeDocument/2006/relationships/image" Target="../media/image120.png"/><Relationship Id="rId5" Type="http://schemas.openxmlformats.org/officeDocument/2006/relationships/image" Target="../media/image73.png"/><Relationship Id="rId15" Type="http://schemas.openxmlformats.org/officeDocument/2006/relationships/image" Target="../media/image160.png"/><Relationship Id="rId10" Type="http://schemas.openxmlformats.org/officeDocument/2006/relationships/image" Target="../media/image110.png"/><Relationship Id="rId4" Type="http://schemas.openxmlformats.org/officeDocument/2006/relationships/image" Target="../media/image71.png"/><Relationship Id="rId9" Type="http://schemas.microsoft.com/office/2007/relationships/hdphoto" Target="../media/hdphoto4.wdp"/><Relationship Id="rId14" Type="http://schemas.openxmlformats.org/officeDocument/2006/relationships/image" Target="../media/image1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21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gif"/><Relationship Id="rId11" Type="http://schemas.openxmlformats.org/officeDocument/2006/relationships/image" Target="../media/image28.png"/><Relationship Id="rId5" Type="http://schemas.openxmlformats.org/officeDocument/2006/relationships/image" Target="../media/image52.gif"/><Relationship Id="rId10" Type="http://schemas.openxmlformats.org/officeDocument/2006/relationships/slide" Target="slide7.xml"/><Relationship Id="rId4" Type="http://schemas.openxmlformats.org/officeDocument/2006/relationships/image" Target="../media/image51.jp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=""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28BDFAF-0B2E-4298-84DB-3F91BEB6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23E5AA-E7B4-4EDE-85A6-CC27F1203F65}"/>
              </a:ext>
            </a:extLst>
          </p:cNvPr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39DAA13-E37C-4BCF-A556-BAF1BD41B728}"/>
              </a:ext>
            </a:extLst>
          </p:cNvPr>
          <p:cNvGrpSpPr/>
          <p:nvPr/>
        </p:nvGrpSpPr>
        <p:grpSpPr>
          <a:xfrm>
            <a:off x="6463575" y="525603"/>
            <a:ext cx="5048250" cy="4457700"/>
            <a:chOff x="6123333" y="259789"/>
            <a:chExt cx="5048250" cy="445770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85056B4-1FDD-4B3A-89B0-0F6AFE5BB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3333" y="259789"/>
              <a:ext cx="5048250" cy="44577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8E72E3D-FB7B-4F80-B58F-E2BDF23FBA8F}"/>
                </a:ext>
              </a:extLst>
            </p:cNvPr>
            <p:cNvSpPr txBox="1"/>
            <p:nvPr/>
          </p:nvSpPr>
          <p:spPr>
            <a:xfrm>
              <a:off x="6937729" y="769676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2 quả cam. 3 đĩa như vậy có tất cả mấy quả cam?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E45E480-4C75-460D-9750-9EA38B931265}"/>
              </a:ext>
            </a:extLst>
          </p:cNvPr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D8F7969-DD27-4F75-A2EF-2814E58DAD36}"/>
              </a:ext>
            </a:extLst>
          </p:cNvPr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F10B79D-7FCD-40AC-9D2C-E96E2492FC97}"/>
              </a:ext>
            </a:extLst>
          </p:cNvPr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90F9871F-736E-4D82-A772-F2AA1C3E2D9F}"/>
              </a:ext>
            </a:extLst>
          </p:cNvPr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5CD3D7-3D54-43C2-B9A5-6B31B5BA4A66}"/>
              </a:ext>
            </a:extLst>
          </p:cNvPr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B46355A-D97E-4542-97F3-2BFA7AEF4F2C}"/>
              </a:ext>
            </a:extLst>
          </p:cNvPr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1D2EA677-32C8-4E7F-BAB1-9087B01EE6CC}"/>
              </a:ext>
            </a:extLst>
          </p:cNvPr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B339ADE4-5C62-4C07-B232-3C4D3BC4382A}"/>
                  </a:ext>
                </a:extLst>
              </p:cNvPr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924422F-E4E6-4111-8B71-6D965B31D2E2}"/>
              </a:ext>
            </a:extLst>
          </p:cNvPr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2C2267D3-218B-4CDA-9A2F-60D674A4632B}"/>
              </a:ext>
            </a:extLst>
          </p:cNvPr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25280DE-F52B-4FD4-84FC-5A5758E05AAF}"/>
              </a:ext>
            </a:extLst>
          </p:cNvPr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B2745CA-24AC-4833-8159-4E7D0ED26152}"/>
              </a:ext>
            </a:extLst>
          </p:cNvPr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6CAAD88-DD53-4B0B-8F95-C524A2CDE98D}"/>
              </a:ext>
            </a:extLst>
          </p:cNvPr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58749FEC-357B-44B4-BE50-84D26D14C3DF}"/>
                  </a:ext>
                </a:extLst>
              </p:cNvPr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>
                <a:blip r:embed="rId8"/>
                <a:stretch>
                  <a:fillRect l="-3151" t="-9333" r="-2521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="" xmlns:a16="http://schemas.microsoft.com/office/drawing/2014/main" id="{5781D34D-5620-4BCE-8435-49B88E916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6E16D28-02C7-41F7-8873-A62317D9DC4F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0C0CB7-9700-42E1-A32C-1F4A4B9B881E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EE9446-E283-4A0E-B782-60386D662D75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0547BF-CA4E-4DE4-9C28-A8AF9049ABF8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A6AE3AB-4E85-4E70-A43A-DE2F035E5BB0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AEE170-DCB8-45C5-A527-58869C09DEE0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22F21BB-2910-4CD7-8FD0-EAF6E03F03D2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F32BBF94-45CF-452B-9D32-2294497D04D3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A4476101-E6D2-486F-ACF1-66ED40102A30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476101-E6D2-486F-ACF1-66ED40102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ED7A7FD-F9AA-4DE5-9FF1-01C1CA910EBD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F796406-6BCB-4CD1-983C-2136686CC67E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A514835-8DDC-4C63-8A3D-0E968534757E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3FB63B0-33A0-4BED-AD14-473DF7E2514D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865F494-B2D8-4A41-808B-CB68A8A53BF8}"/>
              </a:ext>
            </a:extLst>
          </p:cNvPr>
          <p:cNvSpPr txBox="1"/>
          <p:nvPr/>
        </p:nvSpPr>
        <p:spPr>
          <a:xfrm>
            <a:off x="6567265" y="453795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4B58541-0592-4804-B3CE-5C743BD48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1543BDD6-2831-4812-AFCD-E4569F0E5443}"/>
              </a:ext>
            </a:extLst>
          </p:cNvPr>
          <p:cNvGrpSpPr/>
          <p:nvPr/>
        </p:nvGrpSpPr>
        <p:grpSpPr>
          <a:xfrm>
            <a:off x="5424728" y="415523"/>
            <a:ext cx="6049821" cy="3038475"/>
            <a:chOff x="5625412" y="415523"/>
            <a:chExt cx="6049821" cy="3038475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BFF65443-43DD-48E8-83F8-845A83E5E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12" y="415523"/>
              <a:ext cx="6049821" cy="30384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C4CC073B-3C70-47D0-9795-DD913DFF5BC6}"/>
                </a:ext>
              </a:extLst>
            </p:cNvPr>
            <p:cNvSpPr txBox="1"/>
            <p:nvPr/>
          </p:nvSpPr>
          <p:spPr>
            <a:xfrm>
              <a:off x="5831558" y="955032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3 quả cam. 2 đĩa như vậy có tất cả mấy quả cam?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09EDBED-A041-47F3-B996-95FB7C6A0E87}"/>
              </a:ext>
            </a:extLst>
          </p:cNvPr>
          <p:cNvSpPr txBox="1"/>
          <p:nvPr/>
        </p:nvSpPr>
        <p:spPr>
          <a:xfrm>
            <a:off x="1020417" y="5178647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7FB5728-F71D-4F83-849D-0191C79D3DEF}"/>
              </a:ext>
            </a:extLst>
          </p:cNvPr>
          <p:cNvSpPr txBox="1"/>
          <p:nvPr/>
        </p:nvSpPr>
        <p:spPr>
          <a:xfrm>
            <a:off x="1362093" y="5240079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F763EB3F-FC36-4AE6-AFF0-98FFED79D7F5}"/>
                  </a:ext>
                </a:extLst>
              </p:cNvPr>
              <p:cNvSpPr txBox="1"/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  <a:blipFill>
                <a:blip r:embed="rId9"/>
                <a:stretch>
                  <a:fillRect l="-4459" t="-6329" r="-3185" b="-1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 animBg="1"/>
      <p:bldP spid="11" grpId="0"/>
      <p:bldP spid="13" grpId="0" animBg="1"/>
      <p:bldP spid="14" grpId="0"/>
      <p:bldP spid="15" grpId="0"/>
      <p:bldP spid="17" grpId="0"/>
      <p:bldP spid="18" grpId="0"/>
      <p:bldP spid="19" grpId="0"/>
      <p:bldP spid="24" grpId="0"/>
      <p:bldP spid="25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93155" y="2174765"/>
            <a:ext cx="4960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Hoạt</a:t>
            </a:r>
            <a:r>
              <a:rPr lang="en-US" altLang="zh-CN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=""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=""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>
            <a:extLst>
              <a:ext uri="{FF2B5EF4-FFF2-40B4-BE49-F238E27FC236}">
                <a16:creationId xmlns="" xmlns:a16="http://schemas.microsoft.com/office/drawing/2014/main" id="{C842B2D8-62B5-4EDD-B45B-405A40FB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="" xmlns:a16="http://schemas.microsoft.com/office/drawing/2014/main" id="{F022329C-7B7A-472F-8416-D9DAB20B7C48}"/>
              </a:ext>
            </a:extLst>
          </p:cNvPr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84985059-CBA4-40FE-A36A-CEAC21807D1E}"/>
              </a:ext>
            </a:extLst>
          </p:cNvPr>
          <p:cNvGrpSpPr/>
          <p:nvPr/>
        </p:nvGrpSpPr>
        <p:grpSpPr>
          <a:xfrm>
            <a:off x="4662466" y="660059"/>
            <a:ext cx="1116312" cy="461666"/>
            <a:chOff x="1870518" y="1440653"/>
            <a:chExt cx="1116312" cy="461666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7831E7E6-199D-4298-8E5B-BA2D2815985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="" xmlns:a16="http://schemas.microsoft.com/office/drawing/2014/main" id="{F49557F1-EA41-443D-B8A4-07E4923D395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205CA5D6-6C9F-40EB-A81F-18FEB32A69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88C440E4-471C-43F8-9F6C-81D5E3265EC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0EB371D2-1048-4E87-9CC3-722EE7FA6EDF}"/>
              </a:ext>
            </a:extLst>
          </p:cNvPr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FF28EB20-685D-4ACF-A29E-B42BB102E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42829390-3125-42CC-BD46-5669CF5C9621}"/>
              </a:ext>
            </a:extLst>
          </p:cNvPr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A6AF12AD-53B7-47AD-AD30-094FDD47A111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="" xmlns:a16="http://schemas.microsoft.com/office/drawing/2014/main" id="{04C6E5BD-FAB7-4A97-9F97-6B83DE8BCCCA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CE7C7EF5-E02B-4A5B-A619-5C5F6E89F75F}"/>
              </a:ext>
            </a:extLst>
          </p:cNvPr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ADACBDAB-C88E-4747-AF9E-EA7A909B10D1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="" xmlns:a16="http://schemas.microsoft.com/office/drawing/2014/main" id="{8CF64665-90D7-43A4-98A7-F04018A85C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="" xmlns:a16="http://schemas.microsoft.com/office/drawing/2014/main" id="{59A54BBF-7EC8-449B-9E98-04DF4118EE88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="" xmlns:a16="http://schemas.microsoft.com/office/drawing/2014/main" id="{CFB50980-3FB8-472B-8D82-C239A2760A3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6AB25EE-F4E3-4F3A-BD7E-5C9A54716663}"/>
              </a:ext>
            </a:extLst>
          </p:cNvPr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C9BCAB62-131A-4B68-BEAD-07857C7F4AFA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="" xmlns:a16="http://schemas.microsoft.com/office/drawing/2014/main" id="{DD9E0F21-D6EA-4B5A-BF3F-6E43F4053051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11EF3F3B-81BA-4D03-A5D7-CC4B25E82B51}"/>
              </a:ext>
            </a:extLst>
          </p:cNvPr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3F0A605C-7C9D-454B-BC5D-7DC04CC70572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="" xmlns:a16="http://schemas.microsoft.com/office/drawing/2014/main" id="{0439096A-DE35-4B7C-B812-536F180E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>
                <a:extLst>
                  <a:ext uri="{FF2B5EF4-FFF2-40B4-BE49-F238E27FC236}">
                    <a16:creationId xmlns="" xmlns:a16="http://schemas.microsoft.com/office/drawing/2014/main" id="{44D9ED79-6D3E-4633-84E7-1570BD09E2E7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="" xmlns:a16="http://schemas.microsoft.com/office/drawing/2014/main" id="{99CFAC66-96F9-4BCB-9057-C5443B7F6D9A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="" xmlns:a16="http://schemas.microsoft.com/office/drawing/2014/main" id="{CC7F3121-6BD1-49B6-8DA1-E78FAE80B329}"/>
              </a:ext>
            </a:extLst>
          </p:cNvPr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="" xmlns:a16="http://schemas.microsoft.com/office/drawing/2014/main" id="{4B3A72FF-46A1-4B80-875A-1CB43D308E5C}"/>
              </a:ext>
            </a:extLst>
          </p:cNvPr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D5F7CBC1-A9F6-4DDE-8459-B7FE848CD907}"/>
              </a:ext>
            </a:extLst>
          </p:cNvPr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915E7BB7-ECEB-4994-91E6-5080F6D8AA48}"/>
              </a:ext>
            </a:extLst>
          </p:cNvPr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53BF2F1A-4A79-491F-A032-700B17F71CBB}"/>
              </a:ext>
            </a:extLst>
          </p:cNvPr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CDA546AB-9418-415D-97BD-050D63F6433D}"/>
              </a:ext>
            </a:extLst>
          </p:cNvPr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ED25DC0D-0C15-4E9D-9D72-447DAF8C9ADA}"/>
              </a:ext>
            </a:extLst>
          </p:cNvPr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AD3E42D6-684A-46BD-A5A4-E213E3CE67ED}"/>
              </a:ext>
            </a:extLst>
          </p:cNvPr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>
              <a:extLst>
                <a:ext uri="{FF2B5EF4-FFF2-40B4-BE49-F238E27FC236}">
                  <a16:creationId xmlns="" xmlns:a16="http://schemas.microsoft.com/office/drawing/2014/main" id="{0B84E2C0-6D6E-4AC2-B4B0-616B57DC4C47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="" xmlns:a16="http://schemas.microsoft.com/office/drawing/2014/main" id="{30A6A6C3-5677-4444-8E6C-7CFD5905EE4D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>
              <a:extLst>
                <a:ext uri="{FF2B5EF4-FFF2-40B4-BE49-F238E27FC236}">
                  <a16:creationId xmlns="" xmlns:a16="http://schemas.microsoft.com/office/drawing/2014/main" id="{C064F8C6-6BCC-4C15-BC85-BA506F55A628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="" xmlns:a16="http://schemas.microsoft.com/office/drawing/2014/main" id="{ED694298-4DEA-43B4-8A2D-A90300F5E9BA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="" xmlns:a16="http://schemas.microsoft.com/office/drawing/2014/main" id="{95E23A32-9BA1-4897-BF3C-EEA9A00092BF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="" xmlns:a16="http://schemas.microsoft.com/office/drawing/2014/main" id="{FBFD470F-6AB5-4A54-A8CC-61CF912C9F2F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="" xmlns:a16="http://schemas.microsoft.com/office/drawing/2014/main" id="{57F0FC61-F423-4524-81A5-EE8EB7213945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="" xmlns:a16="http://schemas.microsoft.com/office/drawing/2014/main" id="{E12AAE4E-41B4-4AC3-A0C6-2D4876B1EE46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="" xmlns:a16="http://schemas.microsoft.com/office/drawing/2014/main" id="{AA7ECD99-A2B4-4DCB-A7E9-A575A663788E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="" xmlns:a16="http://schemas.microsoft.com/office/drawing/2014/main" id="{B1A67CA2-79E8-4CBA-A333-6BFD6ACA1C3D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="" xmlns:a16="http://schemas.microsoft.com/office/drawing/2014/main" id="{6EE83010-6E70-4F49-80AB-8FF3619F902E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="" xmlns:a16="http://schemas.microsoft.com/office/drawing/2014/main" id="{EB75F336-4932-403B-8E70-05A82923C7E0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="" xmlns:a16="http://schemas.microsoft.com/office/drawing/2014/main" id="{9709A8E2-C2EF-42DB-A7A3-4DD9E5D520B9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89847BDA-B0FF-46B5-86EA-609500B84986}"/>
              </a:ext>
            </a:extLst>
          </p:cNvPr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>
              <a:extLst>
                <a:ext uri="{FF2B5EF4-FFF2-40B4-BE49-F238E27FC236}">
                  <a16:creationId xmlns="" xmlns:a16="http://schemas.microsoft.com/office/drawing/2014/main" id="{59B55003-7AC9-4C12-8540-877FD7D950D9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="" xmlns:a16="http://schemas.microsoft.com/office/drawing/2014/main" id="{428C21FD-583D-4365-AE0F-9A10352B6AA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>
              <a:extLst>
                <a:ext uri="{FF2B5EF4-FFF2-40B4-BE49-F238E27FC236}">
                  <a16:creationId xmlns="" xmlns:a16="http://schemas.microsoft.com/office/drawing/2014/main" id="{F333AF06-B023-4979-A8EA-DCF1A8973B65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="" xmlns:a16="http://schemas.microsoft.com/office/drawing/2014/main" id="{924A5F14-06FD-4A99-A3D3-62D7552DECA0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>
              <a:extLst>
                <a:ext uri="{FF2B5EF4-FFF2-40B4-BE49-F238E27FC236}">
                  <a16:creationId xmlns="" xmlns:a16="http://schemas.microsoft.com/office/drawing/2014/main" id="{FCB49A67-CFB7-45D1-99E7-FCDBA23CF9B3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="" xmlns:a16="http://schemas.microsoft.com/office/drawing/2014/main" id="{1B49415F-20F8-4E27-8427-6DA2D5C25E8F}"/>
              </a:ext>
            </a:extLst>
          </p:cNvPr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="" xmlns:a16="http://schemas.microsoft.com/office/drawing/2014/main" id="{9068F2BC-BCC1-44E8-AD90-F19E0B52B1E8}"/>
              </a:ext>
            </a:extLst>
          </p:cNvPr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="" xmlns:a16="http://schemas.microsoft.com/office/drawing/2014/main" id="{66927D98-958C-47A4-81A4-1873F44922B7}"/>
              </a:ext>
            </a:extLst>
          </p:cNvPr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="" xmlns:a16="http://schemas.microsoft.com/office/drawing/2014/main" id="{B381E49C-E4F2-4038-81C3-42CA667375A4}"/>
              </a:ext>
            </a:extLst>
          </p:cNvPr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="" xmlns:a16="http://schemas.microsoft.com/office/drawing/2014/main" id="{FC0A7222-65B5-4C04-A60E-9EFFDC11828F}"/>
              </a:ext>
            </a:extLst>
          </p:cNvPr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="" xmlns:a16="http://schemas.microsoft.com/office/drawing/2014/main" id="{599E3BCB-E3D5-4A9B-8143-FB2039945D6F}"/>
              </a:ext>
            </a:extLst>
          </p:cNvPr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="" xmlns:a16="http://schemas.microsoft.com/office/drawing/2014/main" id="{86E2EA9E-5F04-43FD-8DCD-C532C45A77F2}"/>
              </a:ext>
            </a:extLst>
          </p:cNvPr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="" xmlns:a16="http://schemas.microsoft.com/office/drawing/2014/main" id="{F583ABA4-0DF3-4A48-B99C-93FDD2075FF2}"/>
              </a:ext>
            </a:extLst>
          </p:cNvPr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="" xmlns:a16="http://schemas.microsoft.com/office/drawing/2014/main" id="{96D425EF-9972-455E-870D-5E203AF316E5}"/>
              </a:ext>
            </a:extLst>
          </p:cNvPr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="" xmlns:a16="http://schemas.microsoft.com/office/drawing/2014/main" id="{CFAC7E01-0B6A-42B5-A910-6ACE022F762F}"/>
              </a:ext>
            </a:extLst>
          </p:cNvPr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="" xmlns:a16="http://schemas.microsoft.com/office/drawing/2014/main" id="{2C6DD5B0-677A-441B-9E0D-DFE65096BE8C}"/>
              </a:ext>
            </a:extLst>
          </p:cNvPr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="" xmlns:a16="http://schemas.microsoft.com/office/drawing/2014/main" id="{E3C2E602-9BA7-43B9-8734-28E38C1C4620}"/>
              </a:ext>
            </a:extLst>
          </p:cNvPr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=""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=""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BB8B07-C5BD-4A6D-8372-848C9D91F5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06" y="1040782"/>
            <a:ext cx="8810625" cy="5286375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="" xmlns:a16="http://schemas.microsoft.com/office/drawing/2014/main" id="{835FC0F4-50EC-4FA1-938F-0B8FAEBB8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2171" y="1027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1C3B620A-8707-4FAE-8444-FB0998084704}"/>
              </a:ext>
            </a:extLst>
          </p:cNvPr>
          <p:cNvSpPr/>
          <p:nvPr/>
        </p:nvSpPr>
        <p:spPr>
          <a:xfrm>
            <a:off x="3255122" y="4233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AE6FCF-3D03-40D8-8BCB-C8EBC19B6E11}"/>
              </a:ext>
            </a:extLst>
          </p:cNvPr>
          <p:cNvSpPr txBox="1"/>
          <p:nvPr/>
        </p:nvSpPr>
        <p:spPr>
          <a:xfrm>
            <a:off x="3692444" y="423320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DBD6A10-B213-4989-AEE0-166760531F76}"/>
              </a:ext>
            </a:extLst>
          </p:cNvPr>
          <p:cNvSpPr/>
          <p:nvPr/>
        </p:nvSpPr>
        <p:spPr>
          <a:xfrm>
            <a:off x="2700525" y="2399543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4BB8870-C344-4FDC-A6CC-BD7F897FEC80}"/>
              </a:ext>
            </a:extLst>
          </p:cNvPr>
          <p:cNvSpPr/>
          <p:nvPr/>
        </p:nvSpPr>
        <p:spPr>
          <a:xfrm>
            <a:off x="3255122" y="3729422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D5F56B9E-F25B-44AA-AC81-5EEDC97EE7BE}"/>
              </a:ext>
            </a:extLst>
          </p:cNvPr>
          <p:cNvSpPr/>
          <p:nvPr/>
        </p:nvSpPr>
        <p:spPr>
          <a:xfrm>
            <a:off x="6837219" y="36300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A7DA74B-5AAB-4A0C-A227-700A8425AC92}"/>
              </a:ext>
            </a:extLst>
          </p:cNvPr>
          <p:cNvSpPr/>
          <p:nvPr/>
        </p:nvSpPr>
        <p:spPr>
          <a:xfrm>
            <a:off x="3547570" y="4882240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781AEFCA-ED29-48AD-BEE3-CE566A74B9F7}"/>
              </a:ext>
            </a:extLst>
          </p:cNvPr>
          <p:cNvSpPr/>
          <p:nvPr/>
        </p:nvSpPr>
        <p:spPr>
          <a:xfrm>
            <a:off x="6640837" y="48619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4860E48B-7B1E-4A82-930F-CC5E951861DA}"/>
              </a:ext>
            </a:extLst>
          </p:cNvPr>
          <p:cNvSpPr/>
          <p:nvPr/>
        </p:nvSpPr>
        <p:spPr>
          <a:xfrm>
            <a:off x="3062996" y="6035058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328408E5-DB96-4EEE-81E1-C753F7A68784}"/>
              </a:ext>
            </a:extLst>
          </p:cNvPr>
          <p:cNvSpPr/>
          <p:nvPr/>
        </p:nvSpPr>
        <p:spPr>
          <a:xfrm>
            <a:off x="6684819" y="3731602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1560" y="1584660"/>
            <a:ext cx="4701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 + 3 + 3 + 3 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3622" y="1584660"/>
            <a:ext cx="2497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0106" y="1584660"/>
            <a:ext cx="4544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+ 5 + 5 + 5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3622" y="1584660"/>
            <a:ext cx="2497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x 4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3622" y="1584660"/>
            <a:ext cx="2497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x 2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785730"/>
            <a:ext cx="68048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1:Phép </a:t>
            </a:r>
            <a:r>
              <a:rPr lang="en-US" sz="9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nhân</a:t>
            </a:r>
            <a:endParaRPr lang="en-US" sz="9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9BA2D1-C458-4540-9B24-B6FAFC358D62}"/>
              </a:ext>
            </a:extLst>
          </p:cNvPr>
          <p:cNvSpPr txBox="1"/>
          <p:nvPr/>
        </p:nvSpPr>
        <p:spPr>
          <a:xfrm>
            <a:off x="6720289" y="3225798"/>
            <a:ext cx="4825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56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393</Words>
  <Application>Microsoft Office PowerPoint</Application>
  <PresentationFormat>Custom</PresentationFormat>
  <Paragraphs>116</Paragraphs>
  <Slides>15</Slides>
  <Notes>5</Notes>
  <HiddenSlides>0</HiddenSlides>
  <MMClips>6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Office Theme</vt:lpstr>
      <vt:lpstr>1_Office 主题</vt:lpstr>
      <vt:lpstr>千图网海量PPT模板www.58pic.com​​</vt:lpstr>
      <vt:lpstr>2_Office 主题</vt:lpstr>
      <vt:lpstr>Office 主题​​</vt:lpstr>
      <vt:lpstr>Office 主题</vt:lpstr>
      <vt:lpstr>https://www.freeppt7.com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44</cp:revision>
  <dcterms:created xsi:type="dcterms:W3CDTF">2021-07-20T01:55:21Z</dcterms:created>
  <dcterms:modified xsi:type="dcterms:W3CDTF">2025-02-03T03:44:43Z</dcterms:modified>
</cp:coreProperties>
</file>