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58" d="100"/>
          <a:sy n="58" d="100"/>
        </p:scale>
        <p:origin x="9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2024/12/15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12/15/2024</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audio" Target="../media/media1.mp3"/><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5.png"/><Relationship Id="rId22" Type="http://schemas.microsoft.com/office/2007/relationships/hdphoto" Target="../media/hdphoto1.wdp"/><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2.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1607</TotalTime>
  <Words>455</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等线</vt:lpstr>
      <vt:lpstr>#9Slide07 Altus</vt:lpstr>
      <vt:lpstr>#9Slide07 HoneyCream</vt:lpstr>
      <vt:lpstr>Arial</vt:lpstr>
      <vt:lpstr>Calibri</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29</cp:revision>
  <dcterms:created xsi:type="dcterms:W3CDTF">2022-07-12T06:50:44Z</dcterms:created>
  <dcterms:modified xsi:type="dcterms:W3CDTF">2024-12-15T11:38:58Z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