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1"/>
  </p:notesMasterIdLst>
  <p:sldIdLst>
    <p:sldId id="256" r:id="rId5"/>
    <p:sldId id="257" r:id="rId6"/>
    <p:sldId id="305" r:id="rId7"/>
    <p:sldId id="316" r:id="rId8"/>
    <p:sldId id="317" r:id="rId9"/>
    <p:sldId id="318" r:id="rId10"/>
    <p:sldId id="319" r:id="rId11"/>
    <p:sldId id="360" r:id="rId12"/>
    <p:sldId id="258" r:id="rId13"/>
    <p:sldId id="259" r:id="rId14"/>
    <p:sldId id="364" r:id="rId15"/>
    <p:sldId id="262" r:id="rId16"/>
    <p:sldId id="263" r:id="rId17"/>
    <p:sldId id="264" r:id="rId18"/>
    <p:sldId id="265" r:id="rId19"/>
    <p:sldId id="365" r:id="rId20"/>
    <p:sldId id="366" r:id="rId21"/>
    <p:sldId id="367" r:id="rId22"/>
    <p:sldId id="368" r:id="rId23"/>
    <p:sldId id="369" r:id="rId24"/>
    <p:sldId id="370" r:id="rId25"/>
    <p:sldId id="371" r:id="rId26"/>
    <p:sldId id="280" r:id="rId27"/>
    <p:sldId id="372" r:id="rId28"/>
    <p:sldId id="373" r:id="rId29"/>
    <p:sldId id="26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20/10/2024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20/10/2024</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20/10/2024</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20/10/2024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sv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9.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771</Words>
  <Application>Microsoft Office PowerPoint</Application>
  <PresentationFormat>Widescreen</PresentationFormat>
  <Paragraphs>65</Paragraphs>
  <Slides>26</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Times New Roman</vt:lpstr>
      <vt:lpstr>Aptos</vt:lpstr>
      <vt:lpstr>Calibri</vt:lpstr>
      <vt:lpstr>UTM Avo</vt:lpstr>
      <vt:lpstr>Arial</vt:lpstr>
      <vt:lpstr>Calibri Light</vt:lpstr>
      <vt:lpstr>#9Slide07 IcielPony</vt:lpstr>
      <vt:lpstr>Aptos Display</vt:lpstr>
      <vt:lpstr>Cambria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34</cp:revision>
  <dcterms:created xsi:type="dcterms:W3CDTF">2024-09-03T18:15:03Z</dcterms:created>
  <dcterms:modified xsi:type="dcterms:W3CDTF">2024-10-20T04:45:32Z</dcterms:modified>
</cp:coreProperties>
</file>