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8" r:id="rId2"/>
    <p:sldId id="259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2" r:id="rId12"/>
    <p:sldId id="273" r:id="rId13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9" d="100"/>
          <a:sy n="79" d="100"/>
        </p:scale>
        <p:origin x="1046" y="6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 panose="020B0604020202020204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 panose="020B0604020202020204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 panose="020B0604020202020204"/>
              </a:rPr>
              <a:t>1</a:t>
            </a:fld>
            <a:endParaRPr lang="en-US" sz="1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 panose="020B0604020202020204"/>
              </a:rPr>
              <a:t>2</a:t>
            </a:fld>
            <a:endParaRPr lang="en-US" sz="1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1000"/>
              </a:spcBef>
            </a:pP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1000"/>
              </a:spcBef>
            </a:pP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720" indent="-426720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Click to edit the outline text format</a:t>
            </a:r>
          </a:p>
          <a:p>
            <a:pPr marL="927100" lvl="1" indent="-355600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Second Outline Level</a:t>
            </a:r>
          </a:p>
          <a:p>
            <a:pPr marL="1426845" lvl="2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Third Outline Level</a:t>
            </a:r>
          </a:p>
          <a:p>
            <a:pPr marL="1998345" lvl="3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Fourth Outline Level</a:t>
            </a:r>
          </a:p>
          <a:p>
            <a:pPr marL="2569845" lvl="4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Fifth Outline Level</a:t>
            </a:r>
          </a:p>
          <a:p>
            <a:pPr marL="2569845" lvl="5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Sixth Outline Level</a:t>
            </a:r>
          </a:p>
          <a:p>
            <a:pPr marL="2569845" lvl="6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wav"/><Relationship Id="rId16" Type="http://schemas.openxmlformats.org/officeDocument/2006/relationships/image" Target="../media/image12.GIF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8.png"/><Relationship Id="rId5" Type="http://schemas.openxmlformats.org/officeDocument/2006/relationships/image" Target="../media/image12.GIF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9.png"/><Relationship Id="rId5" Type="http://schemas.openxmlformats.org/officeDocument/2006/relationships/image" Target="../media/image12.GI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9.png"/><Relationship Id="rId5" Type="http://schemas.openxmlformats.org/officeDocument/2006/relationships/image" Target="../media/image12.GIF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1.png"/><Relationship Id="rId5" Type="http://schemas.openxmlformats.org/officeDocument/2006/relationships/image" Target="../media/image12.GI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3.png"/><Relationship Id="rId5" Type="http://schemas.openxmlformats.org/officeDocument/2006/relationships/image" Target="../media/image12.GIF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4.png"/><Relationship Id="rId5" Type="http://schemas.openxmlformats.org/officeDocument/2006/relationships/image" Target="../media/image12.GIF"/><Relationship Id="rId4" Type="http://schemas.openxmlformats.org/officeDocument/2006/relationships/image" Target="../media/image15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>
            <a:fillRect/>
          </a:stretch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>
            <a:fillRect/>
          </a:stretch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>
            <a:fillRect/>
          </a:stretch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>
            <a:fillRect/>
          </a:stretch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>
            <a:fillRect/>
          </a:stretch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>
            <a:fillRect/>
          </a:stretch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>
            <a:fillRect/>
          </a:stretch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>
            <a:fillRect/>
          </a:stretch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5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5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 panose="02020603050405020304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>
            <a:fillRect/>
          </a:stretch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5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5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5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 panose="02020603050405020304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5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>
            <a:fillRect/>
          </a:stretch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>
            <a:fillRect/>
          </a:stretch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5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5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 panose="02020603050405020304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5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>
            <a:fillRect/>
          </a:stretch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>
            <a:fillRect/>
          </a:stretch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5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>
            <a:fillRect/>
          </a:stretch>
        </p:blipFill>
        <p:spPr>
          <a:xfrm>
            <a:off x="428760" y="3048000"/>
            <a:ext cx="10129680" cy="25716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41522" b="40433"/>
          <a:stretch>
            <a:fillRect/>
          </a:stretch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5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>
            <a:fillRect/>
          </a:stretch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>
            <a:fillRect/>
          </a:stretch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>
            <a:fillRect/>
          </a:stretch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5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>
            <a:fillRect/>
          </a:stretch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>
            <a:fillRect/>
          </a:stretch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5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>
            <a:fillRect/>
          </a:stretch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>
            <a:fillRect/>
          </a:stretch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5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>
            <a:fillRect/>
          </a:stretch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>
            <a:fillRect/>
          </a:stretch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>
            <a:fillRect/>
          </a:stretch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</Words>
  <Application>Microsoft Office PowerPoint</Application>
  <PresentationFormat>Custom</PresentationFormat>
  <Paragraphs>40</Paragraphs>
  <Slides>12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612</cp:revision>
  <dcterms:created xsi:type="dcterms:W3CDTF">2010-04-30T21:19:00Z</dcterms:created>
  <dcterms:modified xsi:type="dcterms:W3CDTF">2025-01-16T08:10:17Z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D2AE58A960124354BE7CD322551A513B_13</vt:lpwstr>
  </property>
  <property fmtid="{D5CDD505-2E9C-101B-9397-08002B2CF9AE}" pid="3" name="KSOProductBuildVer">
    <vt:lpwstr>1033-12.2.0.13266</vt:lpwstr>
  </property>
</Properties>
</file>