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5" r:id="rId4"/>
    <p:sldMasterId id="2147483697" r:id="rId5"/>
    <p:sldMasterId id="2147483709" r:id="rId6"/>
  </p:sldMasterIdLst>
  <p:sldIdLst>
    <p:sldId id="263" r:id="rId7"/>
    <p:sldId id="274" r:id="rId8"/>
    <p:sldId id="259" r:id="rId9"/>
    <p:sldId id="256" r:id="rId10"/>
    <p:sldId id="258" r:id="rId11"/>
    <p:sldId id="310" r:id="rId12"/>
    <p:sldId id="257" r:id="rId13"/>
    <p:sldId id="273" r:id="rId14"/>
    <p:sldId id="311" r:id="rId15"/>
    <p:sldId id="312" r:id="rId16"/>
    <p:sldId id="281" r:id="rId17"/>
    <p:sldId id="313" r:id="rId18"/>
    <p:sldId id="314" r:id="rId19"/>
    <p:sldId id="315" r:id="rId20"/>
    <p:sldId id="319" r:id="rId21"/>
    <p:sldId id="280" r:id="rId22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94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9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11" Type="http://schemas.openxmlformats.org/officeDocument/2006/relationships/image" Target="../media/image13.png"/><Relationship Id="rId5" Type="http://schemas.openxmlformats.org/officeDocument/2006/relationships/image" Target="../media/image5.png"/><Relationship Id="rId10" Type="http://schemas.openxmlformats.org/officeDocument/2006/relationships/image" Target="../media/image12.svg"/><Relationship Id="rId4" Type="http://schemas.openxmlformats.org/officeDocument/2006/relationships/image" Target="../media/image4.png"/><Relationship Id="rId9" Type="http://schemas.openxmlformats.org/officeDocument/2006/relationships/image" Target="../media/image11.png"/><Relationship Id="rId14" Type="http://schemas.openxmlformats.org/officeDocument/2006/relationships/image" Target="../media/image14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4595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3337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8196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5940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1956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3068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9905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023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0872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5149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3196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2891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4896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CFCD30B-A380-423B-8AC4-5820A785B51B}"/>
              </a:ext>
            </a:extLst>
          </p:cNvPr>
          <p:cNvGrpSpPr/>
          <p:nvPr userDrawn="1"/>
        </p:nvGrpSpPr>
        <p:grpSpPr>
          <a:xfrm>
            <a:off x="-175267" y="-57780"/>
            <a:ext cx="18463268" cy="10459080"/>
            <a:chOff x="-116845" y="-38520"/>
            <a:chExt cx="12308845" cy="6972720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F54C5074-0AD5-47EF-A3B8-08E9C3F7B9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4814"/>
            <a:stretch/>
          </p:blipFill>
          <p:spPr>
            <a:xfrm>
              <a:off x="0" y="0"/>
              <a:ext cx="12192000" cy="6934200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18143BF-5E0C-4263-9D3A-580161ABB4E4}"/>
                </a:ext>
              </a:extLst>
            </p:cNvPr>
            <p:cNvGrpSpPr/>
            <p:nvPr/>
          </p:nvGrpSpPr>
          <p:grpSpPr>
            <a:xfrm>
              <a:off x="4254666" y="2829011"/>
              <a:ext cx="1984534" cy="3429000"/>
              <a:chOff x="6381998" y="4243517"/>
              <a:chExt cx="2976801" cy="5143500"/>
            </a:xfrm>
          </p:grpSpPr>
          <p:pic>
            <p:nvPicPr>
              <p:cNvPr id="23" name="Picture 10">
                <a:extLst>
                  <a:ext uri="{FF2B5EF4-FFF2-40B4-BE49-F238E27FC236}">
                    <a16:creationId xmlns:a16="http://schemas.microsoft.com/office/drawing/2014/main" id="{8DBE20A8-44FF-4713-8A2C-4D5868BED5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>
              <a:xfrm>
                <a:off x="6381998" y="4243517"/>
                <a:ext cx="2976801" cy="5143500"/>
              </a:xfrm>
              <a:prstGeom prst="rect">
                <a:avLst/>
              </a:prstGeom>
            </p:spPr>
          </p:pic>
          <p:sp>
            <p:nvSpPr>
              <p:cNvPr id="24" name="TextBox 42">
                <a:extLst>
                  <a:ext uri="{FF2B5EF4-FFF2-40B4-BE49-F238E27FC236}">
                    <a16:creationId xmlns:a16="http://schemas.microsoft.com/office/drawing/2014/main" id="{D48145AE-4F85-4214-911D-05B7B3991E79}"/>
                  </a:ext>
                </a:extLst>
              </p:cNvPr>
              <p:cNvSpPr txBox="1"/>
              <p:nvPr/>
            </p:nvSpPr>
            <p:spPr>
              <a:xfrm>
                <a:off x="6481811" y="7718731"/>
                <a:ext cx="1197581" cy="606320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 defTabSz="914445">
                  <a:lnSpc>
                    <a:spcPts val="5600"/>
                  </a:lnSpc>
                  <a:spcBef>
                    <a:spcPct val="0"/>
                  </a:spcBef>
                </a:pPr>
                <a:r>
                  <a:rPr lang="en-US" sz="2000" b="1">
                    <a:ln>
                      <a:solidFill>
                        <a:prstClr val="white"/>
                      </a:solidFill>
                    </a:ln>
                    <a:solidFill>
                      <a:srgbClr val="EF799E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UVN Chim Bien Nang" panose="0209080305050A020404" pitchFamily="18" charset="0"/>
                  </a:rPr>
                  <a:t>KTUTS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2174D40-2E56-4C98-897B-8165C200A0B3}"/>
                </a:ext>
              </a:extLst>
            </p:cNvPr>
            <p:cNvGrpSpPr/>
            <p:nvPr/>
          </p:nvGrpSpPr>
          <p:grpSpPr>
            <a:xfrm>
              <a:off x="8316268" y="2074635"/>
              <a:ext cx="3486885" cy="4060419"/>
              <a:chOff x="12474401" y="3111952"/>
              <a:chExt cx="5230328" cy="6090629"/>
            </a:xfrm>
          </p:grpSpPr>
          <p:pic>
            <p:nvPicPr>
              <p:cNvPr id="21" name="Picture 12">
                <a:extLst>
                  <a:ext uri="{FF2B5EF4-FFF2-40B4-BE49-F238E27FC236}">
                    <a16:creationId xmlns:a16="http://schemas.microsoft.com/office/drawing/2014/main" id="{9D5E09C0-19B3-49DB-B951-E61FB9937A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>
              <a:xfrm>
                <a:off x="12474401" y="3111952"/>
                <a:ext cx="5230328" cy="6090629"/>
              </a:xfrm>
              <a:prstGeom prst="rect">
                <a:avLst/>
              </a:prstGeom>
            </p:spPr>
          </p:pic>
          <p:sp>
            <p:nvSpPr>
              <p:cNvPr id="22" name="TextBox 42">
                <a:extLst>
                  <a:ext uri="{FF2B5EF4-FFF2-40B4-BE49-F238E27FC236}">
                    <a16:creationId xmlns:a16="http://schemas.microsoft.com/office/drawing/2014/main" id="{5C9622BB-EE36-4187-B053-E00C3D4C65A0}"/>
                  </a:ext>
                </a:extLst>
              </p:cNvPr>
              <p:cNvSpPr txBox="1"/>
              <p:nvPr/>
            </p:nvSpPr>
            <p:spPr>
              <a:xfrm>
                <a:off x="15135490" y="6924265"/>
                <a:ext cx="2161544" cy="646972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 defTabSz="914445">
                  <a:lnSpc>
                    <a:spcPts val="5600"/>
                  </a:lnSpc>
                  <a:spcBef>
                    <a:spcPct val="0"/>
                  </a:spcBef>
                </a:pPr>
                <a:r>
                  <a:rPr lang="en-US" sz="3200" b="1">
                    <a:ln>
                      <a:solidFill>
                        <a:prstClr val="white"/>
                      </a:solidFill>
                    </a:ln>
                    <a:solidFill>
                      <a:srgbClr val="EF799E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UVN Chim Bien Nang" panose="0209080305050A020404" pitchFamily="18" charset="0"/>
                  </a:rPr>
                  <a:t>KTUTS</a:t>
                </a:r>
              </a:p>
            </p:txBody>
          </p:sp>
        </p:grpSp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63B6B963-5FFE-45E5-B29F-274C2B7F1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422676" y="4280877"/>
              <a:ext cx="4007007" cy="2123714"/>
            </a:xfrm>
            <a:prstGeom prst="rect">
              <a:avLst/>
            </a:prstGeom>
          </p:spPr>
        </p:pic>
        <p:pic>
          <p:nvPicPr>
            <p:cNvPr id="12" name="Picture 5">
              <a:extLst>
                <a:ext uri="{FF2B5EF4-FFF2-40B4-BE49-F238E27FC236}">
                  <a16:creationId xmlns:a16="http://schemas.microsoft.com/office/drawing/2014/main" id="{F1BC309E-8A90-4F8F-A7A5-B39DCAA86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850818" y="2756854"/>
              <a:ext cx="1365789" cy="177663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6">
              <a:extLst>
                <a:ext uri="{FF2B5EF4-FFF2-40B4-BE49-F238E27FC236}">
                  <a16:creationId xmlns:a16="http://schemas.microsoft.com/office/drawing/2014/main" id="{03981D0F-DFA2-44A2-95C9-AF4F649A9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7781297" y="3034343"/>
              <a:ext cx="1749986" cy="1776635"/>
            </a:xfrm>
            <a:prstGeom prst="rect">
              <a:avLst/>
            </a:prstGeom>
          </p:spPr>
        </p:pic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id="{A89FC4B1-B5C9-4490-B81A-49EE12501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7291" y="4085060"/>
              <a:ext cx="619104" cy="1393257"/>
            </a:xfrm>
            <a:prstGeom prst="rect">
              <a:avLst/>
            </a:prstGeom>
          </p:spPr>
        </p:pic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id="{F62B3E11-C089-4AC6-881B-3806BB69B5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l="43404" t="28000" r="7234" b="34400"/>
            <a:stretch/>
          </p:blipFill>
          <p:spPr>
            <a:xfrm>
              <a:off x="1472252" y="-38520"/>
              <a:ext cx="1445555" cy="1171399"/>
            </a:xfrm>
            <a:prstGeom prst="rect">
              <a:avLst/>
            </a:prstGeom>
          </p:spPr>
        </p:pic>
        <p:pic>
          <p:nvPicPr>
            <p:cNvPr id="16" name="Picture 5">
              <a:extLst>
                <a:ext uri="{FF2B5EF4-FFF2-40B4-BE49-F238E27FC236}">
                  <a16:creationId xmlns:a16="http://schemas.microsoft.com/office/drawing/2014/main" id="{AB89AC02-DCF6-4ABB-83CC-771063E86F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l="43404" t="28000" r="7234" b="34400"/>
            <a:stretch/>
          </p:blipFill>
          <p:spPr>
            <a:xfrm>
              <a:off x="-116845" y="-38520"/>
              <a:ext cx="1445555" cy="1171399"/>
            </a:xfrm>
            <a:prstGeom prst="rect">
              <a:avLst/>
            </a:prstGeom>
          </p:spPr>
        </p:pic>
        <p:pic>
          <p:nvPicPr>
            <p:cNvPr id="17" name="图片 5">
              <a:extLst>
                <a:ext uri="{FF2B5EF4-FFF2-40B4-BE49-F238E27FC236}">
                  <a16:creationId xmlns:a16="http://schemas.microsoft.com/office/drawing/2014/main" id="{4894F4A0-65C4-401B-8E24-07352886D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700" y="4124483"/>
              <a:ext cx="593074" cy="1334678"/>
            </a:xfrm>
            <a:prstGeom prst="rect">
              <a:avLst/>
            </a:prstGeom>
          </p:spPr>
        </p:pic>
        <p:pic>
          <p:nvPicPr>
            <p:cNvPr id="18" name="Picture 26">
              <a:extLst>
                <a:ext uri="{FF2B5EF4-FFF2-40B4-BE49-F238E27FC236}">
                  <a16:creationId xmlns:a16="http://schemas.microsoft.com/office/drawing/2014/main" id="{3883FBE6-31B5-4F32-A9BE-7CE56995C4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6678077" y="3478510"/>
              <a:ext cx="1497373" cy="142624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Picture 5">
              <a:extLst>
                <a:ext uri="{FF2B5EF4-FFF2-40B4-BE49-F238E27FC236}">
                  <a16:creationId xmlns:a16="http://schemas.microsoft.com/office/drawing/2014/main" id="{2802B969-6777-4833-98CD-19EE5E8A2D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l="43404" t="28000" r="7234" b="34400"/>
            <a:stretch/>
          </p:blipFill>
          <p:spPr>
            <a:xfrm>
              <a:off x="4650445" y="-38520"/>
              <a:ext cx="1445555" cy="1171399"/>
            </a:xfrm>
            <a:prstGeom prst="rect">
              <a:avLst/>
            </a:prstGeom>
          </p:spPr>
        </p:pic>
        <p:pic>
          <p:nvPicPr>
            <p:cNvPr id="20" name="Picture 5">
              <a:extLst>
                <a:ext uri="{FF2B5EF4-FFF2-40B4-BE49-F238E27FC236}">
                  <a16:creationId xmlns:a16="http://schemas.microsoft.com/office/drawing/2014/main" id="{C4381238-0D17-4722-BF8E-849A1CEA18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l="43404" t="28000" r="7234" b="34400"/>
            <a:stretch/>
          </p:blipFill>
          <p:spPr>
            <a:xfrm>
              <a:off x="3061349" y="-38520"/>
              <a:ext cx="1445555" cy="1171399"/>
            </a:xfrm>
            <a:prstGeom prst="rect">
              <a:avLst/>
            </a:prstGeom>
          </p:spPr>
        </p:pic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7EB7332-6CCD-40AB-94D9-122C022BE71A}"/>
              </a:ext>
            </a:extLst>
          </p:cNvPr>
          <p:cNvSpPr/>
          <p:nvPr userDrawn="1"/>
        </p:nvSpPr>
        <p:spPr>
          <a:xfrm>
            <a:off x="327179" y="2902869"/>
            <a:ext cx="17633645" cy="6299712"/>
          </a:xfrm>
          <a:prstGeom prst="roundRect">
            <a:avLst>
              <a:gd name="adj" fmla="val 9410"/>
            </a:avLst>
          </a:prstGeom>
          <a:solidFill>
            <a:schemeClr val="bg1">
              <a:alpha val="87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28677427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49FB8B7-E55F-4655-81CB-6A591A4C8124}"/>
              </a:ext>
            </a:extLst>
          </p:cNvPr>
          <p:cNvGrpSpPr/>
          <p:nvPr userDrawn="1"/>
        </p:nvGrpSpPr>
        <p:grpSpPr>
          <a:xfrm>
            <a:off x="-175267" y="-57780"/>
            <a:ext cx="18463268" cy="10459080"/>
            <a:chOff x="-116845" y="-38520"/>
            <a:chExt cx="12308845" cy="6972720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9E9EC27F-AEF6-495E-AE23-17D0CD2233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4814"/>
            <a:stretch/>
          </p:blipFill>
          <p:spPr>
            <a:xfrm>
              <a:off x="0" y="0"/>
              <a:ext cx="12192000" cy="6934200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143E7CE-6962-4872-830D-689A5B62B27D}"/>
                </a:ext>
              </a:extLst>
            </p:cNvPr>
            <p:cNvGrpSpPr/>
            <p:nvPr/>
          </p:nvGrpSpPr>
          <p:grpSpPr>
            <a:xfrm>
              <a:off x="4254666" y="2829011"/>
              <a:ext cx="1984534" cy="3429000"/>
              <a:chOff x="6381998" y="4243517"/>
              <a:chExt cx="2976801" cy="5143500"/>
            </a:xfrm>
          </p:grpSpPr>
          <p:pic>
            <p:nvPicPr>
              <p:cNvPr id="24" name="Picture 10">
                <a:extLst>
                  <a:ext uri="{FF2B5EF4-FFF2-40B4-BE49-F238E27FC236}">
                    <a16:creationId xmlns:a16="http://schemas.microsoft.com/office/drawing/2014/main" id="{E6A0E507-3471-4ACB-87F5-C526A1C31F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>
              <a:xfrm>
                <a:off x="6381998" y="4243517"/>
                <a:ext cx="2976801" cy="5143500"/>
              </a:xfrm>
              <a:prstGeom prst="rect">
                <a:avLst/>
              </a:prstGeom>
            </p:spPr>
          </p:pic>
          <p:sp>
            <p:nvSpPr>
              <p:cNvPr id="25" name="TextBox 42">
                <a:extLst>
                  <a:ext uri="{FF2B5EF4-FFF2-40B4-BE49-F238E27FC236}">
                    <a16:creationId xmlns:a16="http://schemas.microsoft.com/office/drawing/2014/main" id="{F6D8B484-BE13-409A-93F4-326F1E966A97}"/>
                  </a:ext>
                </a:extLst>
              </p:cNvPr>
              <p:cNvSpPr txBox="1"/>
              <p:nvPr/>
            </p:nvSpPr>
            <p:spPr>
              <a:xfrm>
                <a:off x="6481811" y="7718731"/>
                <a:ext cx="1197581" cy="606320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 defTabSz="914445">
                  <a:lnSpc>
                    <a:spcPts val="5600"/>
                  </a:lnSpc>
                  <a:spcBef>
                    <a:spcPct val="0"/>
                  </a:spcBef>
                </a:pPr>
                <a:r>
                  <a:rPr lang="en-US" sz="2000" b="1">
                    <a:ln>
                      <a:solidFill>
                        <a:prstClr val="white"/>
                      </a:solidFill>
                    </a:ln>
                    <a:solidFill>
                      <a:srgbClr val="EF799E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UVN Chim Bien Nang" panose="0209080305050A020404" pitchFamily="18" charset="0"/>
                  </a:rPr>
                  <a:t>KTUTS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A9FC609-C171-449C-AD40-F7B2830D85C2}"/>
                </a:ext>
              </a:extLst>
            </p:cNvPr>
            <p:cNvGrpSpPr/>
            <p:nvPr/>
          </p:nvGrpSpPr>
          <p:grpSpPr>
            <a:xfrm>
              <a:off x="8316268" y="2074635"/>
              <a:ext cx="3486885" cy="4060419"/>
              <a:chOff x="12474401" y="3111952"/>
              <a:chExt cx="5230328" cy="6090629"/>
            </a:xfrm>
          </p:grpSpPr>
          <p:pic>
            <p:nvPicPr>
              <p:cNvPr id="22" name="Picture 12">
                <a:extLst>
                  <a:ext uri="{FF2B5EF4-FFF2-40B4-BE49-F238E27FC236}">
                    <a16:creationId xmlns:a16="http://schemas.microsoft.com/office/drawing/2014/main" id="{806A2F55-F034-49A0-AB87-C3DD6E35B9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>
              <a:xfrm>
                <a:off x="12474401" y="3111952"/>
                <a:ext cx="5230328" cy="6090629"/>
              </a:xfrm>
              <a:prstGeom prst="rect">
                <a:avLst/>
              </a:prstGeom>
            </p:spPr>
          </p:pic>
          <p:sp>
            <p:nvSpPr>
              <p:cNvPr id="23" name="TextBox 42">
                <a:extLst>
                  <a:ext uri="{FF2B5EF4-FFF2-40B4-BE49-F238E27FC236}">
                    <a16:creationId xmlns:a16="http://schemas.microsoft.com/office/drawing/2014/main" id="{92DBA435-E9E4-4C34-B2FB-C3D5180810CB}"/>
                  </a:ext>
                </a:extLst>
              </p:cNvPr>
              <p:cNvSpPr txBox="1"/>
              <p:nvPr/>
            </p:nvSpPr>
            <p:spPr>
              <a:xfrm>
                <a:off x="15135490" y="6924265"/>
                <a:ext cx="2161544" cy="646972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 defTabSz="914445">
                  <a:lnSpc>
                    <a:spcPts val="5600"/>
                  </a:lnSpc>
                  <a:spcBef>
                    <a:spcPct val="0"/>
                  </a:spcBef>
                </a:pPr>
                <a:r>
                  <a:rPr lang="en-US" sz="3200" b="1">
                    <a:ln>
                      <a:solidFill>
                        <a:prstClr val="white"/>
                      </a:solidFill>
                    </a:ln>
                    <a:solidFill>
                      <a:srgbClr val="EF799E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UVN Chim Bien Nang" panose="0209080305050A020404" pitchFamily="18" charset="0"/>
                  </a:rPr>
                  <a:t>KTUTS</a:t>
                </a:r>
              </a:p>
            </p:txBody>
          </p:sp>
        </p:grpSp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4E6328CF-3F8A-4200-83D5-759DFE92B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422676" y="4280877"/>
              <a:ext cx="4007007" cy="2123714"/>
            </a:xfrm>
            <a:prstGeom prst="rect">
              <a:avLst/>
            </a:prstGeom>
          </p:spPr>
        </p:pic>
        <p:pic>
          <p:nvPicPr>
            <p:cNvPr id="15" name="图片 5">
              <a:extLst>
                <a:ext uri="{FF2B5EF4-FFF2-40B4-BE49-F238E27FC236}">
                  <a16:creationId xmlns:a16="http://schemas.microsoft.com/office/drawing/2014/main" id="{CD34601C-A945-4557-88F8-03B924D37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7291" y="4085060"/>
              <a:ext cx="619104" cy="1393257"/>
            </a:xfrm>
            <a:prstGeom prst="rect">
              <a:avLst/>
            </a:prstGeom>
          </p:spPr>
        </p:pic>
        <p:pic>
          <p:nvPicPr>
            <p:cNvPr id="16" name="Picture 5">
              <a:extLst>
                <a:ext uri="{FF2B5EF4-FFF2-40B4-BE49-F238E27FC236}">
                  <a16:creationId xmlns:a16="http://schemas.microsoft.com/office/drawing/2014/main" id="{3A8D9DBB-C696-4C56-B641-94019119F2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43404" t="28000" r="7234" b="34400"/>
            <a:stretch/>
          </p:blipFill>
          <p:spPr>
            <a:xfrm>
              <a:off x="1472252" y="-38520"/>
              <a:ext cx="1445555" cy="1171399"/>
            </a:xfrm>
            <a:prstGeom prst="rect">
              <a:avLst/>
            </a:prstGeom>
          </p:spPr>
        </p:pic>
        <p:pic>
          <p:nvPicPr>
            <p:cNvPr id="17" name="Picture 5">
              <a:extLst>
                <a:ext uri="{FF2B5EF4-FFF2-40B4-BE49-F238E27FC236}">
                  <a16:creationId xmlns:a16="http://schemas.microsoft.com/office/drawing/2014/main" id="{B05EF254-3ABA-4ECB-B6A7-7817F15C5D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43404" t="28000" r="7234" b="34400"/>
            <a:stretch/>
          </p:blipFill>
          <p:spPr>
            <a:xfrm>
              <a:off x="-116845" y="-38520"/>
              <a:ext cx="1445555" cy="1171399"/>
            </a:xfrm>
            <a:prstGeom prst="rect">
              <a:avLst/>
            </a:prstGeom>
          </p:spPr>
        </p:pic>
        <p:pic>
          <p:nvPicPr>
            <p:cNvPr id="18" name="图片 5">
              <a:extLst>
                <a:ext uri="{FF2B5EF4-FFF2-40B4-BE49-F238E27FC236}">
                  <a16:creationId xmlns:a16="http://schemas.microsoft.com/office/drawing/2014/main" id="{0F997773-5B61-4B1C-A4CC-96E91A0A7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700" y="4124483"/>
              <a:ext cx="593074" cy="1334678"/>
            </a:xfrm>
            <a:prstGeom prst="rect">
              <a:avLst/>
            </a:prstGeom>
          </p:spPr>
        </p:pic>
        <p:pic>
          <p:nvPicPr>
            <p:cNvPr id="20" name="Picture 5">
              <a:extLst>
                <a:ext uri="{FF2B5EF4-FFF2-40B4-BE49-F238E27FC236}">
                  <a16:creationId xmlns:a16="http://schemas.microsoft.com/office/drawing/2014/main" id="{B9117021-1298-4D88-B831-B9DD98C0C9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43404" t="28000" r="7234" b="34400"/>
            <a:stretch/>
          </p:blipFill>
          <p:spPr>
            <a:xfrm>
              <a:off x="4650445" y="-38520"/>
              <a:ext cx="1445555" cy="1171399"/>
            </a:xfrm>
            <a:prstGeom prst="rect">
              <a:avLst/>
            </a:prstGeom>
          </p:spPr>
        </p:pic>
        <p:pic>
          <p:nvPicPr>
            <p:cNvPr id="21" name="Picture 5">
              <a:extLst>
                <a:ext uri="{FF2B5EF4-FFF2-40B4-BE49-F238E27FC236}">
                  <a16:creationId xmlns:a16="http://schemas.microsoft.com/office/drawing/2014/main" id="{DDDA5F9A-857A-4744-B5FA-F649C68A0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43404" t="28000" r="7234" b="34400"/>
            <a:stretch/>
          </p:blipFill>
          <p:spPr>
            <a:xfrm>
              <a:off x="3061349" y="-38520"/>
              <a:ext cx="1445555" cy="1171399"/>
            </a:xfrm>
            <a:prstGeom prst="rect">
              <a:avLst/>
            </a:prstGeom>
          </p:spPr>
        </p:pic>
      </p:grpSp>
      <p:pic>
        <p:nvPicPr>
          <p:cNvPr id="26" name="Picture 5">
            <a:extLst>
              <a:ext uri="{FF2B5EF4-FFF2-40B4-BE49-F238E27FC236}">
                <a16:creationId xmlns:a16="http://schemas.microsoft.com/office/drawing/2014/main" id="{5B5A780C-E4FA-4DBC-9C36-C553A2C26D1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42832" y="4169172"/>
            <a:ext cx="1318268" cy="17148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71AFBDCF-29A1-4B26-9637-F039D7DB404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4626629" y="4512885"/>
            <a:ext cx="1388616" cy="1409760"/>
          </a:xfrm>
          <a:prstGeom prst="rect">
            <a:avLst/>
          </a:prstGeom>
        </p:spPr>
      </p:pic>
      <p:pic>
        <p:nvPicPr>
          <p:cNvPr id="28" name="Picture 26">
            <a:extLst>
              <a:ext uri="{FF2B5EF4-FFF2-40B4-BE49-F238E27FC236}">
                <a16:creationId xmlns:a16="http://schemas.microsoft.com/office/drawing/2014/main" id="{FF8FBBE6-8F32-43CB-8EBD-468120B8DE9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10016239" y="4784893"/>
            <a:ext cx="2246060" cy="21393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BBF96161-7B64-4D15-8E6A-5B9CC632E580}"/>
              </a:ext>
            </a:extLst>
          </p:cNvPr>
          <p:cNvSpPr/>
          <p:nvPr userDrawn="1"/>
        </p:nvSpPr>
        <p:spPr>
          <a:xfrm>
            <a:off x="327179" y="342900"/>
            <a:ext cx="17633645" cy="9601200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9080022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58657A15-6B8D-42A7-A17A-2905290A12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814"/>
          <a:stretch/>
        </p:blipFill>
        <p:spPr>
          <a:xfrm>
            <a:off x="0" y="0"/>
            <a:ext cx="18288000" cy="104013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2E2914A-598D-4064-AC7E-31EF1D7984B6}"/>
              </a:ext>
            </a:extLst>
          </p:cNvPr>
          <p:cNvGrpSpPr/>
          <p:nvPr/>
        </p:nvGrpSpPr>
        <p:grpSpPr>
          <a:xfrm>
            <a:off x="6381999" y="4243517"/>
            <a:ext cx="2976801" cy="5143500"/>
            <a:chOff x="6381998" y="4243517"/>
            <a:chExt cx="2976801" cy="5143500"/>
          </a:xfrm>
        </p:grpSpPr>
        <p:pic>
          <p:nvPicPr>
            <p:cNvPr id="26" name="Picture 10">
              <a:extLst>
                <a:ext uri="{FF2B5EF4-FFF2-40B4-BE49-F238E27FC236}">
                  <a16:creationId xmlns:a16="http://schemas.microsoft.com/office/drawing/2014/main" id="{C7BA92C8-0FF1-4E61-B9DB-B8701A338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6381998" y="4243517"/>
              <a:ext cx="2976801" cy="5143500"/>
            </a:xfrm>
            <a:prstGeom prst="rect">
              <a:avLst/>
            </a:prstGeom>
          </p:spPr>
        </p:pic>
        <p:sp>
          <p:nvSpPr>
            <p:cNvPr id="27" name="TextBox 42">
              <a:extLst>
                <a:ext uri="{FF2B5EF4-FFF2-40B4-BE49-F238E27FC236}">
                  <a16:creationId xmlns:a16="http://schemas.microsoft.com/office/drawing/2014/main" id="{42DEBEE2-F6AC-4216-B158-E3BB138AE45F}"/>
                </a:ext>
              </a:extLst>
            </p:cNvPr>
            <p:cNvSpPr txBox="1"/>
            <p:nvPr/>
          </p:nvSpPr>
          <p:spPr>
            <a:xfrm>
              <a:off x="6481811" y="7718731"/>
              <a:ext cx="1197581" cy="606320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 defTabSz="914445">
                <a:lnSpc>
                  <a:spcPts val="5600"/>
                </a:lnSpc>
                <a:spcBef>
                  <a:spcPct val="0"/>
                </a:spcBef>
              </a:pPr>
              <a:r>
                <a:rPr lang="en-US" sz="2000" b="1">
                  <a:ln>
                    <a:solidFill>
                      <a:prstClr val="white"/>
                    </a:solidFill>
                  </a:ln>
                  <a:solidFill>
                    <a:srgbClr val="EF799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VN Chim Bien Nang" panose="0209080305050A020404" pitchFamily="18" charset="0"/>
                </a:rPr>
                <a:t>KTUTS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6C8619A-A969-403E-B809-29093C90C087}"/>
              </a:ext>
            </a:extLst>
          </p:cNvPr>
          <p:cNvGrpSpPr/>
          <p:nvPr/>
        </p:nvGrpSpPr>
        <p:grpSpPr>
          <a:xfrm>
            <a:off x="12474403" y="3111953"/>
            <a:ext cx="5230328" cy="6090629"/>
            <a:chOff x="12474401" y="3111952"/>
            <a:chExt cx="5230328" cy="6090629"/>
          </a:xfrm>
        </p:grpSpPr>
        <p:pic>
          <p:nvPicPr>
            <p:cNvPr id="24" name="Picture 12">
              <a:extLst>
                <a:ext uri="{FF2B5EF4-FFF2-40B4-BE49-F238E27FC236}">
                  <a16:creationId xmlns:a16="http://schemas.microsoft.com/office/drawing/2014/main" id="{6BB9AFDC-137A-4899-BBB0-3C7696880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474401" y="3111952"/>
              <a:ext cx="5230328" cy="6090629"/>
            </a:xfrm>
            <a:prstGeom prst="rect">
              <a:avLst/>
            </a:prstGeom>
          </p:spPr>
        </p:pic>
        <p:sp>
          <p:nvSpPr>
            <p:cNvPr id="25" name="TextBox 42">
              <a:extLst>
                <a:ext uri="{FF2B5EF4-FFF2-40B4-BE49-F238E27FC236}">
                  <a16:creationId xmlns:a16="http://schemas.microsoft.com/office/drawing/2014/main" id="{B2C53059-69CD-4844-88E4-78E37273DC7C}"/>
                </a:ext>
              </a:extLst>
            </p:cNvPr>
            <p:cNvSpPr txBox="1"/>
            <p:nvPr/>
          </p:nvSpPr>
          <p:spPr>
            <a:xfrm>
              <a:off x="15135490" y="6924265"/>
              <a:ext cx="2161544" cy="646972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 defTabSz="914445">
                <a:lnSpc>
                  <a:spcPts val="5600"/>
                </a:lnSpc>
                <a:spcBef>
                  <a:spcPct val="0"/>
                </a:spcBef>
              </a:pPr>
              <a:r>
                <a:rPr lang="en-US" sz="3200" b="1">
                  <a:ln>
                    <a:solidFill>
                      <a:prstClr val="white"/>
                    </a:solidFill>
                  </a:ln>
                  <a:solidFill>
                    <a:srgbClr val="EF799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VN Chim Bien Nang" panose="0209080305050A020404" pitchFamily="18" charset="0"/>
                </a:rPr>
                <a:t>KTUTS</a:t>
              </a:r>
            </a:p>
          </p:txBody>
        </p:sp>
      </p:grpSp>
      <p:pic>
        <p:nvPicPr>
          <p:cNvPr id="14" name="Picture 4">
            <a:extLst>
              <a:ext uri="{FF2B5EF4-FFF2-40B4-BE49-F238E27FC236}">
                <a16:creationId xmlns:a16="http://schemas.microsoft.com/office/drawing/2014/main" id="{7A7CFB0A-1277-49BE-9635-7B0989DDC9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134015" y="6421316"/>
            <a:ext cx="6010511" cy="3185571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077DC2BD-BC49-4265-914A-0F7D13C6E65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2832" y="4169172"/>
            <a:ext cx="1318268" cy="17148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CBC1E27D-8D55-4AFA-B646-73749F177EC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626629" y="4512885"/>
            <a:ext cx="1388616" cy="1409760"/>
          </a:xfrm>
          <a:prstGeom prst="rect">
            <a:avLst/>
          </a:prstGeom>
        </p:spPr>
      </p:pic>
      <p:pic>
        <p:nvPicPr>
          <p:cNvPr id="17" name="图片 5">
            <a:extLst>
              <a:ext uri="{FF2B5EF4-FFF2-40B4-BE49-F238E27FC236}">
                <a16:creationId xmlns:a16="http://schemas.microsoft.com/office/drawing/2014/main" id="{7F9F6D2C-FF5E-4D5C-9C2C-BA6CD052573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937" y="6127590"/>
            <a:ext cx="928656" cy="2089886"/>
          </a:xfrm>
          <a:prstGeom prst="rect">
            <a:avLst/>
          </a:prstGeom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B537BE3F-39C1-4C49-ADB6-69DF17948F2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43404" t="28000" r="7234" b="34400"/>
          <a:stretch/>
        </p:blipFill>
        <p:spPr>
          <a:xfrm>
            <a:off x="2208379" y="-57780"/>
            <a:ext cx="2168333" cy="1757099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B80BBF69-F238-4C36-B4C0-75C8301B3A2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43404" t="28000" r="7234" b="34400"/>
          <a:stretch/>
        </p:blipFill>
        <p:spPr>
          <a:xfrm>
            <a:off x="-175267" y="-57780"/>
            <a:ext cx="2168333" cy="1757099"/>
          </a:xfrm>
          <a:prstGeom prst="rect">
            <a:avLst/>
          </a:prstGeom>
        </p:spPr>
      </p:pic>
      <p:pic>
        <p:nvPicPr>
          <p:cNvPr id="20" name="图片 5">
            <a:extLst>
              <a:ext uri="{FF2B5EF4-FFF2-40B4-BE49-F238E27FC236}">
                <a16:creationId xmlns:a16="http://schemas.microsoft.com/office/drawing/2014/main" id="{8B95BEB1-6D06-48E8-9116-FE9EECB4273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6186725"/>
            <a:ext cx="889611" cy="2002017"/>
          </a:xfrm>
          <a:prstGeom prst="rect">
            <a:avLst/>
          </a:prstGeom>
        </p:spPr>
      </p:pic>
      <p:pic>
        <p:nvPicPr>
          <p:cNvPr id="21" name="Picture 26">
            <a:extLst>
              <a:ext uri="{FF2B5EF4-FFF2-40B4-BE49-F238E27FC236}">
                <a16:creationId xmlns:a16="http://schemas.microsoft.com/office/drawing/2014/main" id="{EC26AA5D-DC62-40D7-8C77-F4DD99093A1C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0016239" y="4784893"/>
            <a:ext cx="2246060" cy="21393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D2FEC11E-F54F-4318-A1C0-082B66C5102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43404" t="28000" r="7234" b="34400"/>
          <a:stretch/>
        </p:blipFill>
        <p:spPr>
          <a:xfrm>
            <a:off x="6975668" y="-57780"/>
            <a:ext cx="2168333" cy="1757099"/>
          </a:xfrm>
          <a:prstGeom prst="rect">
            <a:avLst/>
          </a:prstGeom>
        </p:spPr>
      </p:pic>
      <p:pic>
        <p:nvPicPr>
          <p:cNvPr id="23" name="Picture 5">
            <a:extLst>
              <a:ext uri="{FF2B5EF4-FFF2-40B4-BE49-F238E27FC236}">
                <a16:creationId xmlns:a16="http://schemas.microsoft.com/office/drawing/2014/main" id="{A676B1BB-BBCF-4D79-B543-B0621939C1B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43404" t="28000" r="7234" b="34400"/>
          <a:stretch/>
        </p:blipFill>
        <p:spPr>
          <a:xfrm>
            <a:off x="4592024" y="-57780"/>
            <a:ext cx="2168333" cy="1757099"/>
          </a:xfrm>
          <a:prstGeom prst="rect">
            <a:avLst/>
          </a:prstGeom>
        </p:spPr>
      </p:pic>
      <p:sp>
        <p:nvSpPr>
          <p:cNvPr id="28" name="Rectangle: Diagonal Corners Rounded 27">
            <a:extLst>
              <a:ext uri="{FF2B5EF4-FFF2-40B4-BE49-F238E27FC236}">
                <a16:creationId xmlns:a16="http://schemas.microsoft.com/office/drawing/2014/main" id="{BF461048-C9CB-4AC9-9F72-03E5CA6A9817}"/>
              </a:ext>
            </a:extLst>
          </p:cNvPr>
          <p:cNvSpPr/>
          <p:nvPr userDrawn="1"/>
        </p:nvSpPr>
        <p:spPr>
          <a:xfrm>
            <a:off x="327179" y="342900"/>
            <a:ext cx="17633645" cy="9601200"/>
          </a:xfrm>
          <a:prstGeom prst="round2DiagRect">
            <a:avLst>
              <a:gd name="adj1" fmla="val 13096"/>
              <a:gd name="adj2" fmla="val 0"/>
            </a:avLst>
          </a:prstGeom>
          <a:solidFill>
            <a:schemeClr val="bg1">
              <a:alpha val="87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37392584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58657A15-6B8D-42A7-A17A-2905290A12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814"/>
          <a:stretch/>
        </p:blipFill>
        <p:spPr>
          <a:xfrm>
            <a:off x="0" y="0"/>
            <a:ext cx="18288000" cy="104013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2E2914A-598D-4064-AC7E-31EF1D7984B6}"/>
              </a:ext>
            </a:extLst>
          </p:cNvPr>
          <p:cNvGrpSpPr/>
          <p:nvPr/>
        </p:nvGrpSpPr>
        <p:grpSpPr>
          <a:xfrm>
            <a:off x="6381999" y="4243517"/>
            <a:ext cx="2976801" cy="5143500"/>
            <a:chOff x="6381998" y="4243517"/>
            <a:chExt cx="2976801" cy="5143500"/>
          </a:xfrm>
        </p:grpSpPr>
        <p:pic>
          <p:nvPicPr>
            <p:cNvPr id="26" name="Picture 10">
              <a:extLst>
                <a:ext uri="{FF2B5EF4-FFF2-40B4-BE49-F238E27FC236}">
                  <a16:creationId xmlns:a16="http://schemas.microsoft.com/office/drawing/2014/main" id="{C7BA92C8-0FF1-4E61-B9DB-B8701A338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6381998" y="4243517"/>
              <a:ext cx="2976801" cy="5143500"/>
            </a:xfrm>
            <a:prstGeom prst="rect">
              <a:avLst/>
            </a:prstGeom>
          </p:spPr>
        </p:pic>
        <p:sp>
          <p:nvSpPr>
            <p:cNvPr id="27" name="TextBox 42">
              <a:extLst>
                <a:ext uri="{FF2B5EF4-FFF2-40B4-BE49-F238E27FC236}">
                  <a16:creationId xmlns:a16="http://schemas.microsoft.com/office/drawing/2014/main" id="{42DEBEE2-F6AC-4216-B158-E3BB138AE45F}"/>
                </a:ext>
              </a:extLst>
            </p:cNvPr>
            <p:cNvSpPr txBox="1"/>
            <p:nvPr/>
          </p:nvSpPr>
          <p:spPr>
            <a:xfrm>
              <a:off x="6481811" y="7718731"/>
              <a:ext cx="1197581" cy="606320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 defTabSz="914445">
                <a:lnSpc>
                  <a:spcPts val="5600"/>
                </a:lnSpc>
                <a:spcBef>
                  <a:spcPct val="0"/>
                </a:spcBef>
              </a:pPr>
              <a:r>
                <a:rPr lang="en-US" sz="2000" b="1">
                  <a:ln>
                    <a:solidFill>
                      <a:prstClr val="white"/>
                    </a:solidFill>
                  </a:ln>
                  <a:solidFill>
                    <a:srgbClr val="EF799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VN Chim Bien Nang" panose="0209080305050A020404" pitchFamily="18" charset="0"/>
                </a:rPr>
                <a:t>KTUTS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6C8619A-A969-403E-B809-29093C90C087}"/>
              </a:ext>
            </a:extLst>
          </p:cNvPr>
          <p:cNvGrpSpPr/>
          <p:nvPr/>
        </p:nvGrpSpPr>
        <p:grpSpPr>
          <a:xfrm>
            <a:off x="12474403" y="3111953"/>
            <a:ext cx="5230328" cy="6090629"/>
            <a:chOff x="12474401" y="3111952"/>
            <a:chExt cx="5230328" cy="6090629"/>
          </a:xfrm>
        </p:grpSpPr>
        <p:pic>
          <p:nvPicPr>
            <p:cNvPr id="24" name="Picture 12">
              <a:extLst>
                <a:ext uri="{FF2B5EF4-FFF2-40B4-BE49-F238E27FC236}">
                  <a16:creationId xmlns:a16="http://schemas.microsoft.com/office/drawing/2014/main" id="{6BB9AFDC-137A-4899-BBB0-3C7696880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474401" y="3111952"/>
              <a:ext cx="5230328" cy="6090629"/>
            </a:xfrm>
            <a:prstGeom prst="rect">
              <a:avLst/>
            </a:prstGeom>
          </p:spPr>
        </p:pic>
        <p:sp>
          <p:nvSpPr>
            <p:cNvPr id="25" name="TextBox 42">
              <a:extLst>
                <a:ext uri="{FF2B5EF4-FFF2-40B4-BE49-F238E27FC236}">
                  <a16:creationId xmlns:a16="http://schemas.microsoft.com/office/drawing/2014/main" id="{B2C53059-69CD-4844-88E4-78E37273DC7C}"/>
                </a:ext>
              </a:extLst>
            </p:cNvPr>
            <p:cNvSpPr txBox="1"/>
            <p:nvPr/>
          </p:nvSpPr>
          <p:spPr>
            <a:xfrm>
              <a:off x="15135490" y="6924265"/>
              <a:ext cx="2161544" cy="646972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 defTabSz="914445">
                <a:lnSpc>
                  <a:spcPts val="5600"/>
                </a:lnSpc>
                <a:spcBef>
                  <a:spcPct val="0"/>
                </a:spcBef>
              </a:pPr>
              <a:r>
                <a:rPr lang="en-US" sz="3200" b="1">
                  <a:ln>
                    <a:solidFill>
                      <a:prstClr val="white"/>
                    </a:solidFill>
                  </a:ln>
                  <a:solidFill>
                    <a:srgbClr val="EF799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VN Chim Bien Nang" panose="0209080305050A020404" pitchFamily="18" charset="0"/>
                </a:rPr>
                <a:t>KTUTS</a:t>
              </a:r>
            </a:p>
          </p:txBody>
        </p:sp>
      </p:grpSp>
      <p:pic>
        <p:nvPicPr>
          <p:cNvPr id="14" name="Picture 4">
            <a:extLst>
              <a:ext uri="{FF2B5EF4-FFF2-40B4-BE49-F238E27FC236}">
                <a16:creationId xmlns:a16="http://schemas.microsoft.com/office/drawing/2014/main" id="{7A7CFB0A-1277-49BE-9635-7B0989DDC9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134015" y="6421316"/>
            <a:ext cx="6010511" cy="3185571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077DC2BD-BC49-4265-914A-0F7D13C6E65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2832" y="4169172"/>
            <a:ext cx="1318268" cy="17148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CBC1E27D-8D55-4AFA-B646-73749F177EC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626629" y="4512885"/>
            <a:ext cx="1388616" cy="1409760"/>
          </a:xfrm>
          <a:prstGeom prst="rect">
            <a:avLst/>
          </a:prstGeom>
        </p:spPr>
      </p:pic>
      <p:pic>
        <p:nvPicPr>
          <p:cNvPr id="17" name="图片 5">
            <a:extLst>
              <a:ext uri="{FF2B5EF4-FFF2-40B4-BE49-F238E27FC236}">
                <a16:creationId xmlns:a16="http://schemas.microsoft.com/office/drawing/2014/main" id="{7F9F6D2C-FF5E-4D5C-9C2C-BA6CD052573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937" y="6127590"/>
            <a:ext cx="928656" cy="2089886"/>
          </a:xfrm>
          <a:prstGeom prst="rect">
            <a:avLst/>
          </a:prstGeom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B537BE3F-39C1-4C49-ADB6-69DF17948F2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43404" t="28000" r="7234" b="34400"/>
          <a:stretch/>
        </p:blipFill>
        <p:spPr>
          <a:xfrm>
            <a:off x="2208379" y="-57780"/>
            <a:ext cx="2168333" cy="1757099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B80BBF69-F238-4C36-B4C0-75C8301B3A2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43404" t="28000" r="7234" b="34400"/>
          <a:stretch/>
        </p:blipFill>
        <p:spPr>
          <a:xfrm>
            <a:off x="-175267" y="-57780"/>
            <a:ext cx="2168333" cy="1757099"/>
          </a:xfrm>
          <a:prstGeom prst="rect">
            <a:avLst/>
          </a:prstGeom>
        </p:spPr>
      </p:pic>
      <p:pic>
        <p:nvPicPr>
          <p:cNvPr id="20" name="图片 5">
            <a:extLst>
              <a:ext uri="{FF2B5EF4-FFF2-40B4-BE49-F238E27FC236}">
                <a16:creationId xmlns:a16="http://schemas.microsoft.com/office/drawing/2014/main" id="{8B95BEB1-6D06-48E8-9116-FE9EECB4273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6186725"/>
            <a:ext cx="889611" cy="2002017"/>
          </a:xfrm>
          <a:prstGeom prst="rect">
            <a:avLst/>
          </a:prstGeom>
        </p:spPr>
      </p:pic>
      <p:pic>
        <p:nvPicPr>
          <p:cNvPr id="21" name="Picture 26">
            <a:extLst>
              <a:ext uri="{FF2B5EF4-FFF2-40B4-BE49-F238E27FC236}">
                <a16:creationId xmlns:a16="http://schemas.microsoft.com/office/drawing/2014/main" id="{EC26AA5D-DC62-40D7-8C77-F4DD99093A1C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0016239" y="4784893"/>
            <a:ext cx="2246060" cy="21393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D2FEC11E-F54F-4318-A1C0-082B66C5102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43404" t="28000" r="7234" b="34400"/>
          <a:stretch/>
        </p:blipFill>
        <p:spPr>
          <a:xfrm>
            <a:off x="6975668" y="-57780"/>
            <a:ext cx="2168333" cy="1757099"/>
          </a:xfrm>
          <a:prstGeom prst="rect">
            <a:avLst/>
          </a:prstGeom>
        </p:spPr>
      </p:pic>
      <p:pic>
        <p:nvPicPr>
          <p:cNvPr id="23" name="Picture 5">
            <a:extLst>
              <a:ext uri="{FF2B5EF4-FFF2-40B4-BE49-F238E27FC236}">
                <a16:creationId xmlns:a16="http://schemas.microsoft.com/office/drawing/2014/main" id="{A676B1BB-BBCF-4D79-B543-B0621939C1B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43404" t="28000" r="7234" b="34400"/>
          <a:stretch/>
        </p:blipFill>
        <p:spPr>
          <a:xfrm>
            <a:off x="4592024" y="-57780"/>
            <a:ext cx="2168333" cy="17570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9F4A79A-708C-40A0-B664-ABFE8E0AF19D}"/>
              </a:ext>
            </a:extLst>
          </p:cNvPr>
          <p:cNvSpPr/>
          <p:nvPr userDrawn="1"/>
        </p:nvSpPr>
        <p:spPr>
          <a:xfrm>
            <a:off x="327179" y="342900"/>
            <a:ext cx="17633645" cy="9601200"/>
          </a:xfrm>
          <a:prstGeom prst="roundRect">
            <a:avLst>
              <a:gd name="adj" fmla="val 9525"/>
            </a:avLst>
          </a:prstGeom>
          <a:solidFill>
            <a:schemeClr val="bg1">
              <a:alpha val="87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39866314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4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38C71489-6902-620A-DE38-8888F4B36A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814"/>
          <a:stretch/>
        </p:blipFill>
        <p:spPr>
          <a:xfrm>
            <a:off x="0" y="0"/>
            <a:ext cx="18288000" cy="1040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520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0127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1"/>
            </a:lvl2pPr>
            <a:lvl3pPr marL="914445" indent="0">
              <a:buNone/>
              <a:defRPr sz="2400"/>
            </a:lvl3pPr>
            <a:lvl4pPr marL="1371669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1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2054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2105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4354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CD8ADDF-4821-61B0-A3D7-1545260CF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08E8938-D03C-1E3C-4E78-30208247AF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04231AD-7EBB-725F-7C99-C0E2CF3D82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F90C3CF-C5E3-CB98-D5FD-A0B5C5169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3656519-17C3-D8F5-A573-0EC03E656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3425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957F888-FE39-B5D9-E180-C797486C8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A7926A3-FC8D-8F5A-20A5-BFD397F63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AD68E4-AA92-7AD3-FB82-191ABCA5BC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D31000-269D-54FD-8634-32BEE239C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72FABC6-002D-8329-5DC6-1CD238893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3460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0D3906-3FC9-C004-5980-042ACEFB1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6C2FFCE-9FB3-5E86-A226-E80BBCE77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13D411F-D0D5-407F-914B-5C0ED5501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09007B2-C1E4-93A8-134F-E47794D58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0712CCC-5EB9-20B3-7715-ED2A67D9F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1586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C3694CD-D002-9A4F-3556-C94ECD390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D21D8E7-7750-264D-D041-848EE656A8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FA6C434-D8C3-26E9-E42A-4D41DCAA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B94F3F2-9509-2F45-CF1B-5A0ADCC6E5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19469AC-242F-3182-F58A-ABC9E6A83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D650491-D7CA-34AB-F5E5-CB583C63D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6167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7FE877E-83CB-6F67-2AA0-6139BE70F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598E49D-281E-9C54-718B-7DF6B60EC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3865793-D10B-5B53-A227-B8F6777524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D64AFBA2-089C-078C-928A-52AA90C50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3029626-0106-26C0-15B8-3A82A9CA44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E220C93-87D3-6364-D400-A9FD488288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1ABAD3-3413-BCAA-35D9-74B2F9E15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F6BF71F-C6CA-E5F8-37E0-DE8645965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688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1ED095-307C-372D-AE09-1A657BBE2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D5FCC65-C44C-A853-6154-DC31173759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706CBD9-E746-366F-4144-CD7567F4F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828A55D-8876-3A7B-9C9B-7E9CCA6E3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3180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C1C394B-6579-62DC-9D14-8919A050BD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13F93FF-A0DA-DC56-300B-36A81C61B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5A1CC7C-B8C6-19EF-6461-884FE6314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7622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864C402-3353-AF39-67F0-40DFDAF48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A303C4F-CCA4-2A8D-4571-D27B7CDFF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335E01E-310D-FE61-9059-74A0DE8EE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8889016-3F0C-DC7F-6974-385E14050A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2FC3868-46C7-F4D6-B746-6FBF7B9B0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2838144-90F0-341F-068D-B169B7F75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7463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F7CC9B4-3E8E-63E1-D356-A1955C658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1FA7456-3D8D-2F1D-D789-B03917BF2A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05226CD-9758-5F4C-0824-C611AA711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DF2B727-1B87-BD23-F946-73B4AEF967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10B21F6-BA2A-943B-8497-9A90BC49E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811612E-2174-8FE0-9312-39350B77B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4550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5D990A6-CCE4-CB09-683F-178CBCCB0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426D8F8-63DD-95E2-8D96-C4C4EF3FC0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D2E8C0B-AC39-E05B-CAD8-60D4C003E0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EE6509-EC95-B76C-3CB5-838AC339E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D3DB875-6747-4237-9D88-B5472EDBF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8407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3B5762C-480C-DD67-53E9-F57E1893D8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1889069-C91A-3DDF-F26B-810744FFE2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695B1B-BD77-B09C-5CC5-BBAEEA39AA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B7CFE1E-1A90-CFBB-6B51-75ECC609F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1E466C8-1A5A-820E-CC89-A0F1AAE40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3625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CD8ADDF-4821-61B0-A3D7-1545260CF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08E8938-D03C-1E3C-4E78-30208247AF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04231AD-7EBB-725F-7C99-C0E2CF3D82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F90C3CF-C5E3-CB98-D5FD-A0B5C5169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3656519-17C3-D8F5-A573-0EC03E656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5920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957F888-FE39-B5D9-E180-C797486C8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A7926A3-FC8D-8F5A-20A5-BFD397F63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AD68E4-AA92-7AD3-FB82-191ABCA5BC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D31000-269D-54FD-8634-32BEE239C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72FABC6-002D-8329-5DC6-1CD238893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0024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0D3906-3FC9-C004-5980-042ACEFB1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6C2FFCE-9FB3-5E86-A226-E80BBCE77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13D411F-D0D5-407F-914B-5C0ED5501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09007B2-C1E4-93A8-134F-E47794D58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0712CCC-5EB9-20B3-7715-ED2A67D9F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8972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C3694CD-D002-9A4F-3556-C94ECD390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D21D8E7-7750-264D-D041-848EE656A8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FA6C434-D8C3-26E9-E42A-4D41DCAA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B94F3F2-9509-2F45-CF1B-5A0ADCC6E5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19469AC-242F-3182-F58A-ABC9E6A83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D650491-D7CA-34AB-F5E5-CB583C63D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447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7FE877E-83CB-6F67-2AA0-6139BE70F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598E49D-281E-9C54-718B-7DF6B60EC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3865793-D10B-5B53-A227-B8F6777524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D64AFBA2-089C-078C-928A-52AA90C50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3029626-0106-26C0-15B8-3A82A9CA44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E220C93-87D3-6364-D400-A9FD488288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1ABAD3-3413-BCAA-35D9-74B2F9E15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F6BF71F-C6CA-E5F8-37E0-DE8645965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164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1ED095-307C-372D-AE09-1A657BBE2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D5FCC65-C44C-A853-6154-DC31173759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706CBD9-E746-366F-4144-CD7567F4F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828A55D-8876-3A7B-9C9B-7E9CCA6E3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5093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C1C394B-6579-62DC-9D14-8919A050BD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13F93FF-A0DA-DC56-300B-36A81C61B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5A1CC7C-B8C6-19EF-6461-884FE6314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003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864C402-3353-AF39-67F0-40DFDAF48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A303C4F-CCA4-2A8D-4571-D27B7CDFF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335E01E-310D-FE61-9059-74A0DE8EE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8889016-3F0C-DC7F-6974-385E14050A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2FC3868-46C7-F4D6-B746-6FBF7B9B0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2838144-90F0-341F-068D-B169B7F75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8732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F7CC9B4-3E8E-63E1-D356-A1955C658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1FA7456-3D8D-2F1D-D789-B03917BF2A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05226CD-9758-5F4C-0824-C611AA711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DF2B727-1B87-BD23-F946-73B4AEF967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10B21F6-BA2A-943B-8497-9A90BC49E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811612E-2174-8FE0-9312-39350B77B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4064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5D990A6-CCE4-CB09-683F-178CBCCB0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426D8F8-63DD-95E2-8D96-C4C4EF3FC0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D2E8C0B-AC39-E05B-CAD8-60D4C003E0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EE6509-EC95-B76C-3CB5-838AC339E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D3DB875-6747-4237-9D88-B5472EDBF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9694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3B5762C-480C-DD67-53E9-F57E1893D8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1889069-C91A-3DDF-F26B-810744FFE2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695B1B-BD77-B09C-5CC5-BBAEEA39AA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B7CFE1E-1A90-CFBB-6B51-75ECC609F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1E466C8-1A5A-820E-CC89-A0F1AAE40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0990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CD8ADDF-4821-61B0-A3D7-1545260CF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08E8938-D03C-1E3C-4E78-30208247AF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04231AD-7EBB-725F-7C99-C0E2CF3D8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F90C3CF-C5E3-CB98-D5FD-A0B5C5169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3656519-17C3-D8F5-A573-0EC03E656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4364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957F888-FE39-B5D9-E180-C797486C8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A7926A3-FC8D-8F5A-20A5-BFD397F63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AD68E4-AA92-7AD3-FB82-191ABCA5B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D31000-269D-54FD-8634-32BEE239C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72FABC6-002D-8329-5DC6-1CD238893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5250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0D3906-3FC9-C004-5980-042ACEFB1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6C2FFCE-9FB3-5E86-A226-E80BBCE77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13D411F-D0D5-407F-914B-5C0ED5501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09007B2-C1E4-93A8-134F-E47794D58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0712CCC-5EB9-20B3-7715-ED2A67D9F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804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C3694CD-D002-9A4F-3556-C94ECD390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D21D8E7-7750-264D-D041-848EE656A8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FA6C434-D8C3-26E9-E42A-4D41DCAA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B94F3F2-9509-2F45-CF1B-5A0ADCC6E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19469AC-242F-3182-F58A-ABC9E6A83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D650491-D7CA-34AB-F5E5-CB583C63D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2485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7FE877E-83CB-6F67-2AA0-6139BE70F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598E49D-281E-9C54-718B-7DF6B60EC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3865793-D10B-5B53-A227-B8F6777524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D64AFBA2-089C-078C-928A-52AA90C50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3029626-0106-26C0-15B8-3A82A9CA44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E220C93-87D3-6364-D400-A9FD48828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1ABAD3-3413-BCAA-35D9-74B2F9E15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F6BF71F-C6CA-E5F8-37E0-DE8645965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976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1ED095-307C-372D-AE09-1A657BBE2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D5FCC65-C44C-A853-6154-DC3117375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706CBD9-E746-366F-4144-CD7567F4F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828A55D-8876-3A7B-9C9B-7E9CCA6E3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38835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C1C394B-6579-62DC-9D14-8919A050B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13F93FF-A0DA-DC56-300B-36A81C61B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5A1CC7C-B8C6-19EF-6461-884FE6314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8977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864C402-3353-AF39-67F0-40DFDAF48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A303C4F-CCA4-2A8D-4571-D27B7CDFF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335E01E-310D-FE61-9059-74A0DE8EE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8889016-3F0C-DC7F-6974-385E14050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2FC3868-46C7-F4D6-B746-6FBF7B9B0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2838144-90F0-341F-068D-B169B7F75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5383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F7CC9B4-3E8E-63E1-D356-A1955C658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1FA7456-3D8D-2F1D-D789-B03917BF2A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05226CD-9758-5F4C-0824-C611AA711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DF2B727-1B87-BD23-F946-73B4AEF96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10B21F6-BA2A-943B-8497-9A90BC49E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811612E-2174-8FE0-9312-39350B77B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53502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5D990A6-CCE4-CB09-683F-178CBCCB0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426D8F8-63DD-95E2-8D96-C4C4EF3FC0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D2E8C0B-AC39-E05B-CAD8-60D4C003E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EE6509-EC95-B76C-3CB5-838AC339E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D3DB875-6747-4237-9D88-B5472EDBF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9061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3B5762C-480C-DD67-53E9-F57E1893D8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1889069-C91A-3DDF-F26B-810744FFE2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695B1B-BD77-B09C-5CC5-BBAEEA39A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B7CFE1E-1A90-CFBB-6B51-75ECC609F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1E466C8-1A5A-820E-CC89-A0F1AAE40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616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A62B89F-6079-777B-2FB7-95FBAB0653F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0"/>
            <a:ext cx="2304753" cy="230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265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583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91444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5" rtl="0" eaLnBrk="1" latinLnBrk="0" hangingPunct="1">
        <a:spcBef>
          <a:spcPct val="20000"/>
        </a:spcBef>
        <a:buFont typeface="Arial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2" algn="l" defTabSz="91444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4" indent="-228612" algn="l" defTabSz="91444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5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5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1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1054D9D-0EF0-0BCA-4365-F07E430A17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8610"/>
            <a:ext cx="18288000" cy="1219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167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1054D9D-0EF0-0BCA-4365-F07E430A17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8610"/>
            <a:ext cx="18288000" cy="1219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276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C9DF729-475D-DC28-79DB-E0877BD853FE}"/>
              </a:ext>
            </a:extLst>
          </p:cNvPr>
          <p:cNvSpPr txBox="1"/>
          <p:nvPr userDrawn="1"/>
        </p:nvSpPr>
        <p:spPr>
          <a:xfrm>
            <a:off x="0" y="-2406997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00883E17-D739-81BA-D8DA-EFAE83E6A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4D1F3C7-6FD1-DD9F-129F-6BC898FDA9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C956C22-07F6-204E-B8A6-F9BAA1E916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77A872-536B-4939-B515-8C7D92DB9A02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0FAFDAB-EB80-EAF5-368F-730E699BDF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962EDC7-C614-889F-8CD0-96A982659D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054D9D-0EF0-0BCA-4365-F07E430A17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8610"/>
            <a:ext cx="18288000" cy="1219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143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44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microsoft.com/office/2007/relationships/media" Target="../media/media2.mp3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2.mp3"/><Relationship Id="rId9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7.svg"/><Relationship Id="rId7" Type="http://schemas.openxmlformats.org/officeDocument/2006/relationships/image" Target="../media/image2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7.svg"/><Relationship Id="rId7" Type="http://schemas.openxmlformats.org/officeDocument/2006/relationships/image" Target="../media/image33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7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53301" y="-173691"/>
            <a:ext cx="18994602" cy="10634382"/>
          </a:xfrm>
          <a:custGeom>
            <a:avLst/>
            <a:gdLst/>
            <a:ahLst/>
            <a:cxnLst/>
            <a:rect l="l" t="t" r="r" b="b"/>
            <a:pathLst>
              <a:path w="18994602" h="10634382">
                <a:moveTo>
                  <a:pt x="0" y="0"/>
                </a:moveTo>
                <a:lnTo>
                  <a:pt x="18994602" y="0"/>
                </a:lnTo>
                <a:lnTo>
                  <a:pt x="18994602" y="10634382"/>
                </a:lnTo>
                <a:lnTo>
                  <a:pt x="0" y="106343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2925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251459" y="1347571"/>
            <a:ext cx="11785081" cy="6894272"/>
          </a:xfrm>
          <a:custGeom>
            <a:avLst/>
            <a:gdLst/>
            <a:ahLst/>
            <a:cxnLst/>
            <a:rect l="l" t="t" r="r" b="b"/>
            <a:pathLst>
              <a:path w="11785081" h="6894272">
                <a:moveTo>
                  <a:pt x="0" y="0"/>
                </a:moveTo>
                <a:lnTo>
                  <a:pt x="11785082" y="0"/>
                </a:lnTo>
                <a:lnTo>
                  <a:pt x="11785082" y="6894272"/>
                </a:lnTo>
                <a:lnTo>
                  <a:pt x="0" y="68942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0" y="4489189"/>
            <a:ext cx="6917128" cy="5797811"/>
          </a:xfrm>
          <a:custGeom>
            <a:avLst/>
            <a:gdLst/>
            <a:ahLst/>
            <a:cxnLst/>
            <a:rect l="l" t="t" r="r" b="b"/>
            <a:pathLst>
              <a:path w="6917128" h="5797811">
                <a:moveTo>
                  <a:pt x="6917128" y="0"/>
                </a:moveTo>
                <a:lnTo>
                  <a:pt x="0" y="0"/>
                </a:lnTo>
                <a:lnTo>
                  <a:pt x="0" y="5797811"/>
                </a:lnTo>
                <a:lnTo>
                  <a:pt x="6917128" y="5797811"/>
                </a:lnTo>
                <a:lnTo>
                  <a:pt x="691712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512DB2-B410-5320-FBE5-A253CEC195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3467100"/>
            <a:ext cx="12236859" cy="294548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57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73691"/>
            <a:ext cx="18641301" cy="10634382"/>
          </a:xfrm>
          <a:custGeom>
            <a:avLst/>
            <a:gdLst/>
            <a:ahLst/>
            <a:cxnLst/>
            <a:rect l="l" t="t" r="r" b="b"/>
            <a:pathLst>
              <a:path w="8903825" h="10634382">
                <a:moveTo>
                  <a:pt x="0" y="0"/>
                </a:moveTo>
                <a:lnTo>
                  <a:pt x="8903825" y="0"/>
                </a:lnTo>
                <a:lnTo>
                  <a:pt x="8903825" y="10634382"/>
                </a:lnTo>
                <a:lnTo>
                  <a:pt x="0" y="106343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13330" b="-2925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ounded Rectangle 1">
            <a:extLst>
              <a:ext uri="{FF2B5EF4-FFF2-40B4-BE49-F238E27FC236}">
                <a16:creationId xmlns:a16="http://schemas.microsoft.com/office/drawing/2014/main" id="{2793EE7D-DEBA-551F-4BE1-11261D908535}"/>
              </a:ext>
            </a:extLst>
          </p:cNvPr>
          <p:cNvSpPr/>
          <p:nvPr/>
        </p:nvSpPr>
        <p:spPr>
          <a:xfrm>
            <a:off x="1066800" y="0"/>
            <a:ext cx="16459200" cy="126667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chemeClr val="accent2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3613725878">
                  <a:custGeom>
                    <a:avLst/>
                    <a:gdLst>
                      <a:gd name="connsiteX0" fmla="*/ 0 w 16459200"/>
                      <a:gd name="connsiteY0" fmla="*/ 633337 h 1266674"/>
                      <a:gd name="connsiteX1" fmla="*/ 633337 w 16459200"/>
                      <a:gd name="connsiteY1" fmla="*/ 0 h 1266674"/>
                      <a:gd name="connsiteX2" fmla="*/ 1217665 w 16459200"/>
                      <a:gd name="connsiteY2" fmla="*/ 0 h 1266674"/>
                      <a:gd name="connsiteX3" fmla="*/ 1801993 w 16459200"/>
                      <a:gd name="connsiteY3" fmla="*/ 0 h 1266674"/>
                      <a:gd name="connsiteX4" fmla="*/ 2234396 w 16459200"/>
                      <a:gd name="connsiteY4" fmla="*/ 0 h 1266674"/>
                      <a:gd name="connsiteX5" fmla="*/ 2514873 w 16459200"/>
                      <a:gd name="connsiteY5" fmla="*/ 0 h 1266674"/>
                      <a:gd name="connsiteX6" fmla="*/ 2795350 w 16459200"/>
                      <a:gd name="connsiteY6" fmla="*/ 0 h 1266674"/>
                      <a:gd name="connsiteX7" fmla="*/ 3075828 w 16459200"/>
                      <a:gd name="connsiteY7" fmla="*/ 0 h 1266674"/>
                      <a:gd name="connsiteX8" fmla="*/ 3356305 w 16459200"/>
                      <a:gd name="connsiteY8" fmla="*/ 0 h 1266674"/>
                      <a:gd name="connsiteX9" fmla="*/ 3788708 w 16459200"/>
                      <a:gd name="connsiteY9" fmla="*/ 0 h 1266674"/>
                      <a:gd name="connsiteX10" fmla="*/ 4676886 w 16459200"/>
                      <a:gd name="connsiteY10" fmla="*/ 0 h 1266674"/>
                      <a:gd name="connsiteX11" fmla="*/ 5261214 w 16459200"/>
                      <a:gd name="connsiteY11" fmla="*/ 0 h 1266674"/>
                      <a:gd name="connsiteX12" fmla="*/ 5693617 w 16459200"/>
                      <a:gd name="connsiteY12" fmla="*/ 0 h 1266674"/>
                      <a:gd name="connsiteX13" fmla="*/ 6126019 w 16459200"/>
                      <a:gd name="connsiteY13" fmla="*/ 0 h 1266674"/>
                      <a:gd name="connsiteX14" fmla="*/ 6558422 w 16459200"/>
                      <a:gd name="connsiteY14" fmla="*/ 0 h 1266674"/>
                      <a:gd name="connsiteX15" fmla="*/ 6686974 w 16459200"/>
                      <a:gd name="connsiteY15" fmla="*/ 0 h 1266674"/>
                      <a:gd name="connsiteX16" fmla="*/ 7423227 w 16459200"/>
                      <a:gd name="connsiteY16" fmla="*/ 0 h 1266674"/>
                      <a:gd name="connsiteX17" fmla="*/ 7551780 w 16459200"/>
                      <a:gd name="connsiteY17" fmla="*/ 0 h 1266674"/>
                      <a:gd name="connsiteX18" fmla="*/ 7984182 w 16459200"/>
                      <a:gd name="connsiteY18" fmla="*/ 0 h 1266674"/>
                      <a:gd name="connsiteX19" fmla="*/ 8416585 w 16459200"/>
                      <a:gd name="connsiteY19" fmla="*/ 0 h 1266674"/>
                      <a:gd name="connsiteX20" fmla="*/ 9000913 w 16459200"/>
                      <a:gd name="connsiteY20" fmla="*/ 0 h 1266674"/>
                      <a:gd name="connsiteX21" fmla="*/ 9281390 w 16459200"/>
                      <a:gd name="connsiteY21" fmla="*/ 0 h 1266674"/>
                      <a:gd name="connsiteX22" fmla="*/ 9561868 w 16459200"/>
                      <a:gd name="connsiteY22" fmla="*/ 0 h 1266674"/>
                      <a:gd name="connsiteX23" fmla="*/ 9690420 w 16459200"/>
                      <a:gd name="connsiteY23" fmla="*/ 0 h 1266674"/>
                      <a:gd name="connsiteX24" fmla="*/ 9818972 w 16459200"/>
                      <a:gd name="connsiteY24" fmla="*/ 0 h 1266674"/>
                      <a:gd name="connsiteX25" fmla="*/ 10403300 w 16459200"/>
                      <a:gd name="connsiteY25" fmla="*/ 0 h 1266674"/>
                      <a:gd name="connsiteX26" fmla="*/ 11291478 w 16459200"/>
                      <a:gd name="connsiteY26" fmla="*/ 0 h 1266674"/>
                      <a:gd name="connsiteX27" fmla="*/ 11420030 w 16459200"/>
                      <a:gd name="connsiteY27" fmla="*/ 0 h 1266674"/>
                      <a:gd name="connsiteX28" fmla="*/ 12308209 w 16459200"/>
                      <a:gd name="connsiteY28" fmla="*/ 0 h 1266674"/>
                      <a:gd name="connsiteX29" fmla="*/ 12436761 w 16459200"/>
                      <a:gd name="connsiteY29" fmla="*/ 0 h 1266674"/>
                      <a:gd name="connsiteX30" fmla="*/ 12565313 w 16459200"/>
                      <a:gd name="connsiteY30" fmla="*/ 0 h 1266674"/>
                      <a:gd name="connsiteX31" fmla="*/ 12693865 w 16459200"/>
                      <a:gd name="connsiteY31" fmla="*/ 0 h 1266674"/>
                      <a:gd name="connsiteX32" fmla="*/ 12974343 w 16459200"/>
                      <a:gd name="connsiteY32" fmla="*/ 0 h 1266674"/>
                      <a:gd name="connsiteX33" fmla="*/ 13102895 w 16459200"/>
                      <a:gd name="connsiteY33" fmla="*/ 0 h 1266674"/>
                      <a:gd name="connsiteX34" fmla="*/ 13839148 w 16459200"/>
                      <a:gd name="connsiteY34" fmla="*/ 0 h 1266674"/>
                      <a:gd name="connsiteX35" fmla="*/ 14271551 w 16459200"/>
                      <a:gd name="connsiteY35" fmla="*/ 0 h 1266674"/>
                      <a:gd name="connsiteX36" fmla="*/ 15159729 w 16459200"/>
                      <a:gd name="connsiteY36" fmla="*/ 0 h 1266674"/>
                      <a:gd name="connsiteX37" fmla="*/ 15825863 w 16459200"/>
                      <a:gd name="connsiteY37" fmla="*/ 0 h 1266674"/>
                      <a:gd name="connsiteX38" fmla="*/ 16459200 w 16459200"/>
                      <a:gd name="connsiteY38" fmla="*/ 633337 h 1266674"/>
                      <a:gd name="connsiteX39" fmla="*/ 16459200 w 16459200"/>
                      <a:gd name="connsiteY39" fmla="*/ 633337 h 1266674"/>
                      <a:gd name="connsiteX40" fmla="*/ 15825863 w 16459200"/>
                      <a:gd name="connsiteY40" fmla="*/ 1266674 h 1266674"/>
                      <a:gd name="connsiteX41" fmla="*/ 15697311 w 16459200"/>
                      <a:gd name="connsiteY41" fmla="*/ 1266674 h 1266674"/>
                      <a:gd name="connsiteX42" fmla="*/ 15112983 w 16459200"/>
                      <a:gd name="connsiteY42" fmla="*/ 1266674 h 1266674"/>
                      <a:gd name="connsiteX43" fmla="*/ 14832506 w 16459200"/>
                      <a:gd name="connsiteY43" fmla="*/ 1266674 h 1266674"/>
                      <a:gd name="connsiteX44" fmla="*/ 14400103 w 16459200"/>
                      <a:gd name="connsiteY44" fmla="*/ 1266674 h 1266674"/>
                      <a:gd name="connsiteX45" fmla="*/ 13815775 w 16459200"/>
                      <a:gd name="connsiteY45" fmla="*/ 1266674 h 1266674"/>
                      <a:gd name="connsiteX46" fmla="*/ 13383372 w 16459200"/>
                      <a:gd name="connsiteY46" fmla="*/ 1266674 h 1266674"/>
                      <a:gd name="connsiteX47" fmla="*/ 12950970 w 16459200"/>
                      <a:gd name="connsiteY47" fmla="*/ 1266674 h 1266674"/>
                      <a:gd name="connsiteX48" fmla="*/ 12214716 w 16459200"/>
                      <a:gd name="connsiteY48" fmla="*/ 1266674 h 1266674"/>
                      <a:gd name="connsiteX49" fmla="*/ 12086164 w 16459200"/>
                      <a:gd name="connsiteY49" fmla="*/ 1266674 h 1266674"/>
                      <a:gd name="connsiteX50" fmla="*/ 11501836 w 16459200"/>
                      <a:gd name="connsiteY50" fmla="*/ 1266674 h 1266674"/>
                      <a:gd name="connsiteX51" fmla="*/ 11069434 w 16459200"/>
                      <a:gd name="connsiteY51" fmla="*/ 1266674 h 1266674"/>
                      <a:gd name="connsiteX52" fmla="*/ 10181255 w 16459200"/>
                      <a:gd name="connsiteY52" fmla="*/ 1266674 h 1266674"/>
                      <a:gd name="connsiteX53" fmla="*/ 9900778 w 16459200"/>
                      <a:gd name="connsiteY53" fmla="*/ 1266674 h 1266674"/>
                      <a:gd name="connsiteX54" fmla="*/ 9012599 w 16459200"/>
                      <a:gd name="connsiteY54" fmla="*/ 1266674 h 1266674"/>
                      <a:gd name="connsiteX55" fmla="*/ 8732122 w 16459200"/>
                      <a:gd name="connsiteY55" fmla="*/ 1266674 h 1266674"/>
                      <a:gd name="connsiteX56" fmla="*/ 8603570 w 16459200"/>
                      <a:gd name="connsiteY56" fmla="*/ 1266674 h 1266674"/>
                      <a:gd name="connsiteX57" fmla="*/ 8475018 w 16459200"/>
                      <a:gd name="connsiteY57" fmla="*/ 1266674 h 1266674"/>
                      <a:gd name="connsiteX58" fmla="*/ 8042615 w 16459200"/>
                      <a:gd name="connsiteY58" fmla="*/ 1266674 h 1266674"/>
                      <a:gd name="connsiteX59" fmla="*/ 7306362 w 16459200"/>
                      <a:gd name="connsiteY59" fmla="*/ 1266674 h 1266674"/>
                      <a:gd name="connsiteX60" fmla="*/ 7025884 w 16459200"/>
                      <a:gd name="connsiteY60" fmla="*/ 1266674 h 1266674"/>
                      <a:gd name="connsiteX61" fmla="*/ 6441557 w 16459200"/>
                      <a:gd name="connsiteY61" fmla="*/ 1266674 h 1266674"/>
                      <a:gd name="connsiteX62" fmla="*/ 6009154 w 16459200"/>
                      <a:gd name="connsiteY62" fmla="*/ 1266674 h 1266674"/>
                      <a:gd name="connsiteX63" fmla="*/ 5576751 w 16459200"/>
                      <a:gd name="connsiteY63" fmla="*/ 1266674 h 1266674"/>
                      <a:gd name="connsiteX64" fmla="*/ 5144349 w 16459200"/>
                      <a:gd name="connsiteY64" fmla="*/ 1266674 h 1266674"/>
                      <a:gd name="connsiteX65" fmla="*/ 4863871 w 16459200"/>
                      <a:gd name="connsiteY65" fmla="*/ 1266674 h 1266674"/>
                      <a:gd name="connsiteX66" fmla="*/ 4431469 w 16459200"/>
                      <a:gd name="connsiteY66" fmla="*/ 1266674 h 1266674"/>
                      <a:gd name="connsiteX67" fmla="*/ 3847141 w 16459200"/>
                      <a:gd name="connsiteY67" fmla="*/ 1266674 h 1266674"/>
                      <a:gd name="connsiteX68" fmla="*/ 3566663 w 16459200"/>
                      <a:gd name="connsiteY68" fmla="*/ 1266674 h 1266674"/>
                      <a:gd name="connsiteX69" fmla="*/ 2678485 w 16459200"/>
                      <a:gd name="connsiteY69" fmla="*/ 1266674 h 1266674"/>
                      <a:gd name="connsiteX70" fmla="*/ 2398007 w 16459200"/>
                      <a:gd name="connsiteY70" fmla="*/ 1266674 h 1266674"/>
                      <a:gd name="connsiteX71" fmla="*/ 1661754 w 16459200"/>
                      <a:gd name="connsiteY71" fmla="*/ 1266674 h 1266674"/>
                      <a:gd name="connsiteX72" fmla="*/ 1229351 w 16459200"/>
                      <a:gd name="connsiteY72" fmla="*/ 1266674 h 1266674"/>
                      <a:gd name="connsiteX73" fmla="*/ 633337 w 16459200"/>
                      <a:gd name="connsiteY73" fmla="*/ 1266674 h 1266674"/>
                      <a:gd name="connsiteX74" fmla="*/ 0 w 16459200"/>
                      <a:gd name="connsiteY74" fmla="*/ 633337 h 1266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</a:cxnLst>
                    <a:rect l="l" t="t" r="r" b="b"/>
                    <a:pathLst>
                      <a:path w="16459200" h="1266674" fill="none" extrusionOk="0">
                        <a:moveTo>
                          <a:pt x="0" y="633337"/>
                        </a:moveTo>
                        <a:cubicBezTo>
                          <a:pt x="-27142" y="375076"/>
                          <a:pt x="318623" y="-68081"/>
                          <a:pt x="633337" y="0"/>
                        </a:cubicBezTo>
                        <a:cubicBezTo>
                          <a:pt x="756949" y="-48327"/>
                          <a:pt x="999175" y="41424"/>
                          <a:pt x="1217665" y="0"/>
                        </a:cubicBezTo>
                        <a:cubicBezTo>
                          <a:pt x="1436155" y="-41424"/>
                          <a:pt x="1577924" y="52269"/>
                          <a:pt x="1801993" y="0"/>
                        </a:cubicBezTo>
                        <a:cubicBezTo>
                          <a:pt x="2026062" y="-52269"/>
                          <a:pt x="2097802" y="21693"/>
                          <a:pt x="2234396" y="0"/>
                        </a:cubicBezTo>
                        <a:cubicBezTo>
                          <a:pt x="2370990" y="-21693"/>
                          <a:pt x="2400926" y="23707"/>
                          <a:pt x="2514873" y="0"/>
                        </a:cubicBezTo>
                        <a:cubicBezTo>
                          <a:pt x="2628820" y="-23707"/>
                          <a:pt x="2673183" y="11484"/>
                          <a:pt x="2795350" y="0"/>
                        </a:cubicBezTo>
                        <a:cubicBezTo>
                          <a:pt x="2917517" y="-11484"/>
                          <a:pt x="3004107" y="31991"/>
                          <a:pt x="3075828" y="0"/>
                        </a:cubicBezTo>
                        <a:cubicBezTo>
                          <a:pt x="3147549" y="-31991"/>
                          <a:pt x="3300078" y="4692"/>
                          <a:pt x="3356305" y="0"/>
                        </a:cubicBezTo>
                        <a:cubicBezTo>
                          <a:pt x="3412532" y="-4692"/>
                          <a:pt x="3642419" y="15406"/>
                          <a:pt x="3788708" y="0"/>
                        </a:cubicBezTo>
                        <a:cubicBezTo>
                          <a:pt x="3934997" y="-15406"/>
                          <a:pt x="4403555" y="93555"/>
                          <a:pt x="4676886" y="0"/>
                        </a:cubicBezTo>
                        <a:cubicBezTo>
                          <a:pt x="4950217" y="-93555"/>
                          <a:pt x="5096862" y="35511"/>
                          <a:pt x="5261214" y="0"/>
                        </a:cubicBezTo>
                        <a:cubicBezTo>
                          <a:pt x="5425566" y="-35511"/>
                          <a:pt x="5545731" y="7798"/>
                          <a:pt x="5693617" y="0"/>
                        </a:cubicBezTo>
                        <a:cubicBezTo>
                          <a:pt x="5841503" y="-7798"/>
                          <a:pt x="5981853" y="926"/>
                          <a:pt x="6126019" y="0"/>
                        </a:cubicBezTo>
                        <a:cubicBezTo>
                          <a:pt x="6270185" y="-926"/>
                          <a:pt x="6394425" y="20034"/>
                          <a:pt x="6558422" y="0"/>
                        </a:cubicBezTo>
                        <a:cubicBezTo>
                          <a:pt x="6722419" y="-20034"/>
                          <a:pt x="6644052" y="5693"/>
                          <a:pt x="6686974" y="0"/>
                        </a:cubicBezTo>
                        <a:cubicBezTo>
                          <a:pt x="6729896" y="-5693"/>
                          <a:pt x="7209650" y="33353"/>
                          <a:pt x="7423227" y="0"/>
                        </a:cubicBezTo>
                        <a:cubicBezTo>
                          <a:pt x="7636804" y="-33353"/>
                          <a:pt x="7501348" y="4626"/>
                          <a:pt x="7551780" y="0"/>
                        </a:cubicBezTo>
                        <a:cubicBezTo>
                          <a:pt x="7602212" y="-4626"/>
                          <a:pt x="7890597" y="19170"/>
                          <a:pt x="7984182" y="0"/>
                        </a:cubicBezTo>
                        <a:cubicBezTo>
                          <a:pt x="8077767" y="-19170"/>
                          <a:pt x="8239186" y="25219"/>
                          <a:pt x="8416585" y="0"/>
                        </a:cubicBezTo>
                        <a:cubicBezTo>
                          <a:pt x="8593984" y="-25219"/>
                          <a:pt x="8759360" y="54948"/>
                          <a:pt x="9000913" y="0"/>
                        </a:cubicBezTo>
                        <a:cubicBezTo>
                          <a:pt x="9242466" y="-54948"/>
                          <a:pt x="9209274" y="6959"/>
                          <a:pt x="9281390" y="0"/>
                        </a:cubicBezTo>
                        <a:cubicBezTo>
                          <a:pt x="9353506" y="-6959"/>
                          <a:pt x="9444081" y="3277"/>
                          <a:pt x="9561868" y="0"/>
                        </a:cubicBezTo>
                        <a:cubicBezTo>
                          <a:pt x="9679655" y="-3277"/>
                          <a:pt x="9647810" y="10660"/>
                          <a:pt x="9690420" y="0"/>
                        </a:cubicBezTo>
                        <a:cubicBezTo>
                          <a:pt x="9733030" y="-10660"/>
                          <a:pt x="9792356" y="6922"/>
                          <a:pt x="9818972" y="0"/>
                        </a:cubicBezTo>
                        <a:cubicBezTo>
                          <a:pt x="9845588" y="-6922"/>
                          <a:pt x="10136908" y="47459"/>
                          <a:pt x="10403300" y="0"/>
                        </a:cubicBezTo>
                        <a:cubicBezTo>
                          <a:pt x="10669692" y="-47459"/>
                          <a:pt x="11021744" y="98128"/>
                          <a:pt x="11291478" y="0"/>
                        </a:cubicBezTo>
                        <a:cubicBezTo>
                          <a:pt x="11561212" y="-98128"/>
                          <a:pt x="11368773" y="3851"/>
                          <a:pt x="11420030" y="0"/>
                        </a:cubicBezTo>
                        <a:cubicBezTo>
                          <a:pt x="11471287" y="-3851"/>
                          <a:pt x="11961342" y="63421"/>
                          <a:pt x="12308209" y="0"/>
                        </a:cubicBezTo>
                        <a:cubicBezTo>
                          <a:pt x="12655076" y="-63421"/>
                          <a:pt x="12376753" y="7128"/>
                          <a:pt x="12436761" y="0"/>
                        </a:cubicBezTo>
                        <a:cubicBezTo>
                          <a:pt x="12496769" y="-7128"/>
                          <a:pt x="12539527" y="1077"/>
                          <a:pt x="12565313" y="0"/>
                        </a:cubicBezTo>
                        <a:cubicBezTo>
                          <a:pt x="12591099" y="-1077"/>
                          <a:pt x="12664917" y="3586"/>
                          <a:pt x="12693865" y="0"/>
                        </a:cubicBezTo>
                        <a:cubicBezTo>
                          <a:pt x="12722813" y="-3586"/>
                          <a:pt x="12890904" y="21792"/>
                          <a:pt x="12974343" y="0"/>
                        </a:cubicBezTo>
                        <a:cubicBezTo>
                          <a:pt x="13057782" y="-21792"/>
                          <a:pt x="13054742" y="14796"/>
                          <a:pt x="13102895" y="0"/>
                        </a:cubicBezTo>
                        <a:cubicBezTo>
                          <a:pt x="13151048" y="-14796"/>
                          <a:pt x="13494412" y="57354"/>
                          <a:pt x="13839148" y="0"/>
                        </a:cubicBezTo>
                        <a:cubicBezTo>
                          <a:pt x="14183884" y="-57354"/>
                          <a:pt x="14180346" y="8352"/>
                          <a:pt x="14271551" y="0"/>
                        </a:cubicBezTo>
                        <a:cubicBezTo>
                          <a:pt x="14362756" y="-8352"/>
                          <a:pt x="14728699" y="5099"/>
                          <a:pt x="15159729" y="0"/>
                        </a:cubicBezTo>
                        <a:cubicBezTo>
                          <a:pt x="15590759" y="-5099"/>
                          <a:pt x="15510714" y="11884"/>
                          <a:pt x="15825863" y="0"/>
                        </a:cubicBezTo>
                        <a:cubicBezTo>
                          <a:pt x="16110842" y="70803"/>
                          <a:pt x="16431578" y="257801"/>
                          <a:pt x="16459200" y="633337"/>
                        </a:cubicBezTo>
                        <a:lnTo>
                          <a:pt x="16459200" y="633337"/>
                        </a:lnTo>
                        <a:cubicBezTo>
                          <a:pt x="16484874" y="973338"/>
                          <a:pt x="16196226" y="1347997"/>
                          <a:pt x="15825863" y="1266674"/>
                        </a:cubicBezTo>
                        <a:cubicBezTo>
                          <a:pt x="15769374" y="1269682"/>
                          <a:pt x="15735196" y="1254570"/>
                          <a:pt x="15697311" y="1266674"/>
                        </a:cubicBezTo>
                        <a:cubicBezTo>
                          <a:pt x="15659426" y="1278778"/>
                          <a:pt x="15251483" y="1226246"/>
                          <a:pt x="15112983" y="1266674"/>
                        </a:cubicBezTo>
                        <a:cubicBezTo>
                          <a:pt x="14974483" y="1307102"/>
                          <a:pt x="14947527" y="1253913"/>
                          <a:pt x="14832506" y="1266674"/>
                        </a:cubicBezTo>
                        <a:cubicBezTo>
                          <a:pt x="14717485" y="1279435"/>
                          <a:pt x="14499373" y="1243646"/>
                          <a:pt x="14400103" y="1266674"/>
                        </a:cubicBezTo>
                        <a:cubicBezTo>
                          <a:pt x="14300833" y="1289702"/>
                          <a:pt x="14078846" y="1238328"/>
                          <a:pt x="13815775" y="1266674"/>
                        </a:cubicBezTo>
                        <a:cubicBezTo>
                          <a:pt x="13552704" y="1295020"/>
                          <a:pt x="13574351" y="1218807"/>
                          <a:pt x="13383372" y="1266674"/>
                        </a:cubicBezTo>
                        <a:cubicBezTo>
                          <a:pt x="13192393" y="1314541"/>
                          <a:pt x="13142611" y="1235278"/>
                          <a:pt x="12950970" y="1266674"/>
                        </a:cubicBezTo>
                        <a:cubicBezTo>
                          <a:pt x="12759329" y="1298070"/>
                          <a:pt x="12425362" y="1248907"/>
                          <a:pt x="12214716" y="1266674"/>
                        </a:cubicBezTo>
                        <a:cubicBezTo>
                          <a:pt x="12004070" y="1284441"/>
                          <a:pt x="12141238" y="1254859"/>
                          <a:pt x="12086164" y="1266674"/>
                        </a:cubicBezTo>
                        <a:cubicBezTo>
                          <a:pt x="12031090" y="1278489"/>
                          <a:pt x="11776411" y="1241287"/>
                          <a:pt x="11501836" y="1266674"/>
                        </a:cubicBezTo>
                        <a:cubicBezTo>
                          <a:pt x="11227261" y="1292061"/>
                          <a:pt x="11270276" y="1262242"/>
                          <a:pt x="11069434" y="1266674"/>
                        </a:cubicBezTo>
                        <a:cubicBezTo>
                          <a:pt x="10868592" y="1271106"/>
                          <a:pt x="10576056" y="1172510"/>
                          <a:pt x="10181255" y="1266674"/>
                        </a:cubicBezTo>
                        <a:cubicBezTo>
                          <a:pt x="9786454" y="1360838"/>
                          <a:pt x="9976979" y="1258104"/>
                          <a:pt x="9900778" y="1266674"/>
                        </a:cubicBezTo>
                        <a:cubicBezTo>
                          <a:pt x="9824577" y="1275244"/>
                          <a:pt x="9236487" y="1208911"/>
                          <a:pt x="9012599" y="1266674"/>
                        </a:cubicBezTo>
                        <a:cubicBezTo>
                          <a:pt x="8788711" y="1324437"/>
                          <a:pt x="8860739" y="1248663"/>
                          <a:pt x="8732122" y="1266674"/>
                        </a:cubicBezTo>
                        <a:cubicBezTo>
                          <a:pt x="8603505" y="1284685"/>
                          <a:pt x="8659758" y="1254933"/>
                          <a:pt x="8603570" y="1266674"/>
                        </a:cubicBezTo>
                        <a:cubicBezTo>
                          <a:pt x="8547382" y="1278415"/>
                          <a:pt x="8520632" y="1251999"/>
                          <a:pt x="8475018" y="1266674"/>
                        </a:cubicBezTo>
                        <a:cubicBezTo>
                          <a:pt x="8429404" y="1281349"/>
                          <a:pt x="8169842" y="1261667"/>
                          <a:pt x="8042615" y="1266674"/>
                        </a:cubicBezTo>
                        <a:cubicBezTo>
                          <a:pt x="7915388" y="1271681"/>
                          <a:pt x="7471238" y="1244900"/>
                          <a:pt x="7306362" y="1266674"/>
                        </a:cubicBezTo>
                        <a:cubicBezTo>
                          <a:pt x="7141486" y="1288448"/>
                          <a:pt x="7101451" y="1252854"/>
                          <a:pt x="7025884" y="1266674"/>
                        </a:cubicBezTo>
                        <a:cubicBezTo>
                          <a:pt x="6950317" y="1280494"/>
                          <a:pt x="6574092" y="1200685"/>
                          <a:pt x="6441557" y="1266674"/>
                        </a:cubicBezTo>
                        <a:cubicBezTo>
                          <a:pt x="6309022" y="1332663"/>
                          <a:pt x="6124402" y="1264076"/>
                          <a:pt x="6009154" y="1266674"/>
                        </a:cubicBezTo>
                        <a:cubicBezTo>
                          <a:pt x="5893906" y="1269272"/>
                          <a:pt x="5727516" y="1258027"/>
                          <a:pt x="5576751" y="1266674"/>
                        </a:cubicBezTo>
                        <a:cubicBezTo>
                          <a:pt x="5425986" y="1275321"/>
                          <a:pt x="5338288" y="1254546"/>
                          <a:pt x="5144349" y="1266674"/>
                        </a:cubicBezTo>
                        <a:cubicBezTo>
                          <a:pt x="4950410" y="1278802"/>
                          <a:pt x="4998952" y="1253599"/>
                          <a:pt x="4863871" y="1266674"/>
                        </a:cubicBezTo>
                        <a:cubicBezTo>
                          <a:pt x="4728790" y="1279749"/>
                          <a:pt x="4561454" y="1218536"/>
                          <a:pt x="4431469" y="1266674"/>
                        </a:cubicBezTo>
                        <a:cubicBezTo>
                          <a:pt x="4301484" y="1314812"/>
                          <a:pt x="4051264" y="1264806"/>
                          <a:pt x="3847141" y="1266674"/>
                        </a:cubicBezTo>
                        <a:cubicBezTo>
                          <a:pt x="3643018" y="1268542"/>
                          <a:pt x="3669923" y="1256253"/>
                          <a:pt x="3566663" y="1266674"/>
                        </a:cubicBezTo>
                        <a:cubicBezTo>
                          <a:pt x="3463403" y="1277095"/>
                          <a:pt x="2873378" y="1246567"/>
                          <a:pt x="2678485" y="1266674"/>
                        </a:cubicBezTo>
                        <a:cubicBezTo>
                          <a:pt x="2483592" y="1286781"/>
                          <a:pt x="2467704" y="1253253"/>
                          <a:pt x="2398007" y="1266674"/>
                        </a:cubicBezTo>
                        <a:cubicBezTo>
                          <a:pt x="2328310" y="1280095"/>
                          <a:pt x="1936301" y="1204198"/>
                          <a:pt x="1661754" y="1266674"/>
                        </a:cubicBezTo>
                        <a:cubicBezTo>
                          <a:pt x="1387207" y="1329150"/>
                          <a:pt x="1356063" y="1259385"/>
                          <a:pt x="1229351" y="1266674"/>
                        </a:cubicBezTo>
                        <a:cubicBezTo>
                          <a:pt x="1102639" y="1273963"/>
                          <a:pt x="816481" y="1231414"/>
                          <a:pt x="633337" y="1266674"/>
                        </a:cubicBezTo>
                        <a:cubicBezTo>
                          <a:pt x="274980" y="1258072"/>
                          <a:pt x="33823" y="1046696"/>
                          <a:pt x="0" y="633337"/>
                        </a:cubicBezTo>
                        <a:close/>
                      </a:path>
                      <a:path w="16459200" h="1266674" stroke="0" extrusionOk="0">
                        <a:moveTo>
                          <a:pt x="0" y="633337"/>
                        </a:moveTo>
                        <a:cubicBezTo>
                          <a:pt x="28154" y="382911"/>
                          <a:pt x="342868" y="5179"/>
                          <a:pt x="633337" y="0"/>
                        </a:cubicBezTo>
                        <a:cubicBezTo>
                          <a:pt x="831379" y="-73879"/>
                          <a:pt x="1180454" y="27688"/>
                          <a:pt x="1369590" y="0"/>
                        </a:cubicBezTo>
                        <a:cubicBezTo>
                          <a:pt x="1558726" y="-27688"/>
                          <a:pt x="1904522" y="42756"/>
                          <a:pt x="2105843" y="0"/>
                        </a:cubicBezTo>
                        <a:cubicBezTo>
                          <a:pt x="2307164" y="-42756"/>
                          <a:pt x="2689431" y="70948"/>
                          <a:pt x="2842097" y="0"/>
                        </a:cubicBezTo>
                        <a:cubicBezTo>
                          <a:pt x="2994763" y="-70948"/>
                          <a:pt x="3526626" y="13229"/>
                          <a:pt x="3730275" y="0"/>
                        </a:cubicBezTo>
                        <a:cubicBezTo>
                          <a:pt x="3933924" y="-13229"/>
                          <a:pt x="3815818" y="13697"/>
                          <a:pt x="3858827" y="0"/>
                        </a:cubicBezTo>
                        <a:cubicBezTo>
                          <a:pt x="3901836" y="-13697"/>
                          <a:pt x="4274704" y="8750"/>
                          <a:pt x="4443155" y="0"/>
                        </a:cubicBezTo>
                        <a:cubicBezTo>
                          <a:pt x="4611606" y="-8750"/>
                          <a:pt x="4827692" y="11621"/>
                          <a:pt x="5179408" y="0"/>
                        </a:cubicBezTo>
                        <a:cubicBezTo>
                          <a:pt x="5531124" y="-11621"/>
                          <a:pt x="5379799" y="29149"/>
                          <a:pt x="5459886" y="0"/>
                        </a:cubicBezTo>
                        <a:cubicBezTo>
                          <a:pt x="5539973" y="-29149"/>
                          <a:pt x="6043977" y="79590"/>
                          <a:pt x="6348064" y="0"/>
                        </a:cubicBezTo>
                        <a:cubicBezTo>
                          <a:pt x="6652151" y="-79590"/>
                          <a:pt x="6804873" y="102493"/>
                          <a:pt x="7236243" y="0"/>
                        </a:cubicBezTo>
                        <a:cubicBezTo>
                          <a:pt x="7667613" y="-102493"/>
                          <a:pt x="7531607" y="67171"/>
                          <a:pt x="7820570" y="0"/>
                        </a:cubicBezTo>
                        <a:cubicBezTo>
                          <a:pt x="8109533" y="-67171"/>
                          <a:pt x="7991010" y="8481"/>
                          <a:pt x="8101048" y="0"/>
                        </a:cubicBezTo>
                        <a:cubicBezTo>
                          <a:pt x="8211086" y="-8481"/>
                          <a:pt x="8181521" y="6489"/>
                          <a:pt x="8229600" y="0"/>
                        </a:cubicBezTo>
                        <a:cubicBezTo>
                          <a:pt x="8277679" y="-6489"/>
                          <a:pt x="8405230" y="3163"/>
                          <a:pt x="8510077" y="0"/>
                        </a:cubicBezTo>
                        <a:cubicBezTo>
                          <a:pt x="8614924" y="-3163"/>
                          <a:pt x="9011989" y="49083"/>
                          <a:pt x="9398256" y="0"/>
                        </a:cubicBezTo>
                        <a:cubicBezTo>
                          <a:pt x="9784523" y="-49083"/>
                          <a:pt x="9500445" y="5025"/>
                          <a:pt x="9526808" y="0"/>
                        </a:cubicBezTo>
                        <a:cubicBezTo>
                          <a:pt x="9553171" y="-5025"/>
                          <a:pt x="9601996" y="10425"/>
                          <a:pt x="9655360" y="0"/>
                        </a:cubicBezTo>
                        <a:cubicBezTo>
                          <a:pt x="9708724" y="-10425"/>
                          <a:pt x="9963047" y="1742"/>
                          <a:pt x="10087763" y="0"/>
                        </a:cubicBezTo>
                        <a:cubicBezTo>
                          <a:pt x="10212479" y="-1742"/>
                          <a:pt x="10291323" y="1310"/>
                          <a:pt x="10368240" y="0"/>
                        </a:cubicBezTo>
                        <a:cubicBezTo>
                          <a:pt x="10445157" y="-1310"/>
                          <a:pt x="10461831" y="3905"/>
                          <a:pt x="10496792" y="0"/>
                        </a:cubicBezTo>
                        <a:cubicBezTo>
                          <a:pt x="10531753" y="-3905"/>
                          <a:pt x="11071446" y="87464"/>
                          <a:pt x="11233046" y="0"/>
                        </a:cubicBezTo>
                        <a:cubicBezTo>
                          <a:pt x="11394646" y="-87464"/>
                          <a:pt x="11426204" y="31375"/>
                          <a:pt x="11513523" y="0"/>
                        </a:cubicBezTo>
                        <a:cubicBezTo>
                          <a:pt x="11600842" y="-31375"/>
                          <a:pt x="11713096" y="22963"/>
                          <a:pt x="11794000" y="0"/>
                        </a:cubicBezTo>
                        <a:cubicBezTo>
                          <a:pt x="11874904" y="-22963"/>
                          <a:pt x="12256809" y="32273"/>
                          <a:pt x="12378328" y="0"/>
                        </a:cubicBezTo>
                        <a:cubicBezTo>
                          <a:pt x="12499847" y="-32273"/>
                          <a:pt x="12915491" y="37363"/>
                          <a:pt x="13114581" y="0"/>
                        </a:cubicBezTo>
                        <a:cubicBezTo>
                          <a:pt x="13313671" y="-37363"/>
                          <a:pt x="13313496" y="28554"/>
                          <a:pt x="13395059" y="0"/>
                        </a:cubicBezTo>
                        <a:cubicBezTo>
                          <a:pt x="13476622" y="-28554"/>
                          <a:pt x="13879108" y="22864"/>
                          <a:pt x="14283237" y="0"/>
                        </a:cubicBezTo>
                        <a:cubicBezTo>
                          <a:pt x="14687366" y="-22864"/>
                          <a:pt x="14359186" y="9430"/>
                          <a:pt x="14411789" y="0"/>
                        </a:cubicBezTo>
                        <a:cubicBezTo>
                          <a:pt x="14464392" y="-9430"/>
                          <a:pt x="14505894" y="8360"/>
                          <a:pt x="14540342" y="0"/>
                        </a:cubicBezTo>
                        <a:cubicBezTo>
                          <a:pt x="14574790" y="-8360"/>
                          <a:pt x="15469284" y="51102"/>
                          <a:pt x="15825863" y="0"/>
                        </a:cubicBezTo>
                        <a:cubicBezTo>
                          <a:pt x="16154974" y="94499"/>
                          <a:pt x="16490302" y="305689"/>
                          <a:pt x="16459200" y="633337"/>
                        </a:cubicBezTo>
                        <a:lnTo>
                          <a:pt x="16459200" y="633337"/>
                        </a:lnTo>
                        <a:cubicBezTo>
                          <a:pt x="16450399" y="961010"/>
                          <a:pt x="16212426" y="1284179"/>
                          <a:pt x="15825863" y="1266674"/>
                        </a:cubicBezTo>
                        <a:cubicBezTo>
                          <a:pt x="15646790" y="1347839"/>
                          <a:pt x="15393420" y="1230674"/>
                          <a:pt x="15089610" y="1266674"/>
                        </a:cubicBezTo>
                        <a:cubicBezTo>
                          <a:pt x="14785800" y="1302674"/>
                          <a:pt x="15009112" y="1254276"/>
                          <a:pt x="14961058" y="1266674"/>
                        </a:cubicBezTo>
                        <a:cubicBezTo>
                          <a:pt x="14913004" y="1279072"/>
                          <a:pt x="14895908" y="1264898"/>
                          <a:pt x="14832506" y="1266674"/>
                        </a:cubicBezTo>
                        <a:cubicBezTo>
                          <a:pt x="14769104" y="1268450"/>
                          <a:pt x="14757667" y="1253059"/>
                          <a:pt x="14703953" y="1266674"/>
                        </a:cubicBezTo>
                        <a:cubicBezTo>
                          <a:pt x="14650239" y="1280289"/>
                          <a:pt x="14249456" y="1251246"/>
                          <a:pt x="14119625" y="1266674"/>
                        </a:cubicBezTo>
                        <a:cubicBezTo>
                          <a:pt x="13989794" y="1282102"/>
                          <a:pt x="13613002" y="1213276"/>
                          <a:pt x="13383372" y="1266674"/>
                        </a:cubicBezTo>
                        <a:cubicBezTo>
                          <a:pt x="13153742" y="1320072"/>
                          <a:pt x="13001232" y="1236576"/>
                          <a:pt x="12799044" y="1266674"/>
                        </a:cubicBezTo>
                        <a:cubicBezTo>
                          <a:pt x="12596856" y="1296772"/>
                          <a:pt x="12565800" y="1217614"/>
                          <a:pt x="12366642" y="1266674"/>
                        </a:cubicBezTo>
                        <a:cubicBezTo>
                          <a:pt x="12167484" y="1315734"/>
                          <a:pt x="12077423" y="1248869"/>
                          <a:pt x="11934239" y="1266674"/>
                        </a:cubicBezTo>
                        <a:cubicBezTo>
                          <a:pt x="11791055" y="1284479"/>
                          <a:pt x="11333620" y="1234715"/>
                          <a:pt x="11046061" y="1266674"/>
                        </a:cubicBezTo>
                        <a:cubicBezTo>
                          <a:pt x="10758502" y="1298633"/>
                          <a:pt x="10648712" y="1261131"/>
                          <a:pt x="10461733" y="1266674"/>
                        </a:cubicBezTo>
                        <a:cubicBezTo>
                          <a:pt x="10274754" y="1272217"/>
                          <a:pt x="10392333" y="1252177"/>
                          <a:pt x="10333181" y="1266674"/>
                        </a:cubicBezTo>
                        <a:cubicBezTo>
                          <a:pt x="10274029" y="1281171"/>
                          <a:pt x="10059212" y="1264265"/>
                          <a:pt x="9900778" y="1266674"/>
                        </a:cubicBezTo>
                        <a:cubicBezTo>
                          <a:pt x="9742344" y="1269083"/>
                          <a:pt x="9604103" y="1211702"/>
                          <a:pt x="9316450" y="1266674"/>
                        </a:cubicBezTo>
                        <a:cubicBezTo>
                          <a:pt x="9028797" y="1321646"/>
                          <a:pt x="8824543" y="1264318"/>
                          <a:pt x="8580197" y="1266674"/>
                        </a:cubicBezTo>
                        <a:cubicBezTo>
                          <a:pt x="8335851" y="1269030"/>
                          <a:pt x="8062692" y="1184141"/>
                          <a:pt x="7843944" y="1266674"/>
                        </a:cubicBezTo>
                        <a:cubicBezTo>
                          <a:pt x="7625196" y="1349207"/>
                          <a:pt x="7400509" y="1241396"/>
                          <a:pt x="7259616" y="1266674"/>
                        </a:cubicBezTo>
                        <a:cubicBezTo>
                          <a:pt x="7118723" y="1291952"/>
                          <a:pt x="7050677" y="1261570"/>
                          <a:pt x="6979138" y="1266674"/>
                        </a:cubicBezTo>
                        <a:cubicBezTo>
                          <a:pt x="6907599" y="1271778"/>
                          <a:pt x="6755061" y="1264141"/>
                          <a:pt x="6698661" y="1266674"/>
                        </a:cubicBezTo>
                        <a:cubicBezTo>
                          <a:pt x="6642261" y="1269207"/>
                          <a:pt x="6601781" y="1261800"/>
                          <a:pt x="6570109" y="1266674"/>
                        </a:cubicBezTo>
                        <a:cubicBezTo>
                          <a:pt x="6538437" y="1271548"/>
                          <a:pt x="5872032" y="1169421"/>
                          <a:pt x="5681930" y="1266674"/>
                        </a:cubicBezTo>
                        <a:cubicBezTo>
                          <a:pt x="5491828" y="1363927"/>
                          <a:pt x="4981799" y="1175271"/>
                          <a:pt x="4793752" y="1266674"/>
                        </a:cubicBezTo>
                        <a:cubicBezTo>
                          <a:pt x="4605705" y="1358077"/>
                          <a:pt x="4708100" y="1263091"/>
                          <a:pt x="4665200" y="1266674"/>
                        </a:cubicBezTo>
                        <a:cubicBezTo>
                          <a:pt x="4622300" y="1270257"/>
                          <a:pt x="4093842" y="1233693"/>
                          <a:pt x="3928946" y="1266674"/>
                        </a:cubicBezTo>
                        <a:cubicBezTo>
                          <a:pt x="3764050" y="1299655"/>
                          <a:pt x="3255798" y="1199431"/>
                          <a:pt x="3040768" y="1266674"/>
                        </a:cubicBezTo>
                        <a:cubicBezTo>
                          <a:pt x="2825738" y="1333917"/>
                          <a:pt x="2865087" y="1237160"/>
                          <a:pt x="2760291" y="1266674"/>
                        </a:cubicBezTo>
                        <a:cubicBezTo>
                          <a:pt x="2655495" y="1296188"/>
                          <a:pt x="2569922" y="1257078"/>
                          <a:pt x="2479813" y="1266674"/>
                        </a:cubicBezTo>
                        <a:cubicBezTo>
                          <a:pt x="2389704" y="1276270"/>
                          <a:pt x="2155143" y="1246661"/>
                          <a:pt x="2047411" y="1266674"/>
                        </a:cubicBezTo>
                        <a:cubicBezTo>
                          <a:pt x="1939679" y="1286687"/>
                          <a:pt x="1828039" y="1223731"/>
                          <a:pt x="1615008" y="1266674"/>
                        </a:cubicBezTo>
                        <a:cubicBezTo>
                          <a:pt x="1401977" y="1309617"/>
                          <a:pt x="891662" y="1225204"/>
                          <a:pt x="633337" y="1266674"/>
                        </a:cubicBezTo>
                        <a:cubicBezTo>
                          <a:pt x="384287" y="1248432"/>
                          <a:pt x="-14595" y="977554"/>
                          <a:pt x="0" y="633337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hãy đọc thông tin dưới đây và cho biết tác dụng của tủ lạnh.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UTM Avo" panose="0204060305050609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4635204-CA2E-220D-B565-67932EEF81F6}"/>
              </a:ext>
            </a:extLst>
          </p:cNvPr>
          <p:cNvSpPr/>
          <p:nvPr/>
        </p:nvSpPr>
        <p:spPr>
          <a:xfrm>
            <a:off x="1066800" y="2628900"/>
            <a:ext cx="16078200" cy="5334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Thịt, cá có thể bảo quản được: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Từ 3 ngày đến 5 ngày với phương pháp làm lạnh thực phẩm (nhiệt độ từ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r>
              <a:rPr kumimoji="0" lang="en-US" sz="54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o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7</a:t>
            </a:r>
            <a:r>
              <a:rPr kumimoji="0" lang="en-US" sz="54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o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Từ vài tuần tới vài tháng với phương pháp đông lạnh (nhiệt độ dưới 0</a:t>
            </a:r>
            <a:r>
              <a:rPr kumimoji="0" lang="en-US" sz="54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o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C).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1092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316523" y="274321"/>
            <a:ext cx="17661989" cy="966450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641A780C-5EED-CFC7-B260-AA92A41B1167}"/>
              </a:ext>
            </a:extLst>
          </p:cNvPr>
          <p:cNvGrpSpPr/>
          <p:nvPr/>
        </p:nvGrpSpPr>
        <p:grpSpPr>
          <a:xfrm>
            <a:off x="3733800" y="-266700"/>
            <a:ext cx="10618847" cy="3634220"/>
            <a:chOff x="805812" y="2584364"/>
            <a:chExt cx="7079231" cy="2422813"/>
          </a:xfrm>
        </p:grpSpPr>
        <p:sp>
          <p:nvSpPr>
            <p:cNvPr id="4" name="TextBox 30">
              <a:extLst>
                <a:ext uri="{FF2B5EF4-FFF2-40B4-BE49-F238E27FC236}">
                  <a16:creationId xmlns:a16="http://schemas.microsoft.com/office/drawing/2014/main" id="{2F695426-8F3A-10B4-26C4-DB583C0CA892}"/>
                </a:ext>
              </a:extLst>
            </p:cNvPr>
            <p:cNvSpPr txBox="1"/>
            <p:nvPr/>
          </p:nvSpPr>
          <p:spPr>
            <a:xfrm>
              <a:off x="1376670" y="3122973"/>
              <a:ext cx="6508373" cy="1884204"/>
            </a:xfrm>
            <a:prstGeom prst="roundRect">
              <a:avLst/>
            </a:prstGeom>
            <a:solidFill>
              <a:srgbClr val="FFFFCC"/>
            </a:solidFill>
            <a:ln w="3810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8000" dirty="0" err="1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Trò</a:t>
              </a:r>
              <a:r>
                <a:rPr lang="en-US" sz="8000" dirty="0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8000" dirty="0" err="1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chơi</a:t>
              </a:r>
              <a:r>
                <a:rPr lang="en-US" sz="8000" dirty="0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: Ai </a:t>
              </a:r>
              <a:r>
                <a:rPr lang="en-US" sz="8000" dirty="0" err="1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nhanh</a:t>
              </a:r>
              <a:r>
                <a:rPr lang="en-US" sz="8000" dirty="0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, ai </a:t>
              </a:r>
              <a:r>
                <a:rPr lang="en-US" sz="8000" dirty="0" err="1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đúng</a:t>
              </a:r>
              <a:endParaRPr lang="en-US" sz="8000" dirty="0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C42251B3-4E39-8A61-596D-48ABFD793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40400" y1="49160" x2="42400" y2="53480"/>
                          <a14:foregroundMark x1="62040" y1="50040" x2="64640" y2="54320"/>
                          <a14:foregroundMark x1="36240" y1="49600" x2="47000" y2="54920"/>
                          <a14:foregroundMark x1="37960" y1="54040" x2="53880" y2="49600"/>
                          <a14:foregroundMark x1="38240" y1="53760" x2="43120" y2="55200"/>
                          <a14:foregroundMark x1="61880" y1="51320" x2="64640" y2="55040"/>
                          <a14:foregroundMark x1="60760" y1="51880" x2="66040" y2="54040"/>
                          <a14:foregroundMark x1="61600" y1="50600" x2="65200" y2="51880"/>
                          <a14:foregroundMark x1="61600" y1="48600" x2="67640" y2="51600"/>
                          <a14:foregroundMark x1="47560" y1="56040" x2="56160" y2="55920"/>
                          <a14:foregroundMark x1="46840" y1="56040" x2="56040" y2="57080"/>
                          <a14:foregroundMark x1="56040" y1="57080" x2="56160" y2="56480"/>
                          <a14:foregroundMark x1="47280" y1="56760" x2="49120" y2="58480"/>
                          <a14:foregroundMark x1="49720" y1="60360" x2="51000" y2="59480"/>
                          <a14:foregroundMark x1="48120" y1="59360" x2="51160" y2="5936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5812" y="2584364"/>
              <a:ext cx="1141716" cy="1077218"/>
            </a:xfrm>
            <a:prstGeom prst="rect">
              <a:avLst/>
            </a:prstGeom>
          </p:spPr>
        </p:pic>
      </p:grpSp>
      <p:pic>
        <p:nvPicPr>
          <p:cNvPr id="16" name="Picture 12">
            <a:extLst>
              <a:ext uri="{FF2B5EF4-FFF2-40B4-BE49-F238E27FC236}">
                <a16:creationId xmlns:a16="http://schemas.microsoft.com/office/drawing/2014/main" id="{6F680BB4-CC7A-AC2E-CD92-DF1C714922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2781300"/>
            <a:ext cx="4484085" cy="7199424"/>
          </a:xfrm>
          <a:prstGeom prst="rect">
            <a:avLst/>
          </a:prstGeom>
        </p:spPr>
      </p:pic>
      <p:pic>
        <p:nvPicPr>
          <p:cNvPr id="17" name="Picture 15">
            <a:extLst>
              <a:ext uri="{FF2B5EF4-FFF2-40B4-BE49-F238E27FC236}">
                <a16:creationId xmlns:a16="http://schemas.microsoft.com/office/drawing/2014/main" id="{8A87414F-0FBE-2BB1-98E1-4BE21B7CAE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16000" y="3086100"/>
            <a:ext cx="5055414" cy="7339437"/>
          </a:xfrm>
          <a:prstGeom prst="rect">
            <a:avLst/>
          </a:prstGeom>
        </p:spPr>
      </p:pic>
      <p:sp>
        <p:nvSpPr>
          <p:cNvPr id="3" name="Hình chữ nhật: Góc Tròn 16">
            <a:extLst>
              <a:ext uri="{FF2B5EF4-FFF2-40B4-BE49-F238E27FC236}">
                <a16:creationId xmlns:a16="http://schemas.microsoft.com/office/drawing/2014/main" id="{F72C746A-96D8-24E7-6559-4C015014DE30}"/>
              </a:ext>
            </a:extLst>
          </p:cNvPr>
          <p:cNvSpPr/>
          <p:nvPr/>
        </p:nvSpPr>
        <p:spPr>
          <a:xfrm>
            <a:off x="5105400" y="4000500"/>
            <a:ext cx="8489675" cy="51816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GV chia lớp thành 2 đội chơi, phát cho mỗi đội 6 tấm thẻ có ghi tên như sau: A, B, a, b, 1, 2.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- GV yêu cầu 2 nhóm HS ghép thẻ mô tả tên khoang và thẻ mô tả vai trò của khoang với vị trí các khoang tương ứng của tủ lạnh trong hình. </a:t>
            </a:r>
          </a:p>
        </p:txBody>
      </p:sp>
    </p:spTree>
    <p:extLst>
      <p:ext uri="{BB962C8B-B14F-4D97-AF65-F5344CB8AC3E}">
        <p14:creationId xmlns:p14="http://schemas.microsoft.com/office/powerpoint/2010/main" val="24306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316523" y="274321"/>
            <a:ext cx="17661989" cy="966450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907CA9-1010-447E-4E9D-49AA8FBD6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723900"/>
            <a:ext cx="7772400" cy="88012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5433A0-8EAF-01A0-08EB-9E7B0E037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1485900"/>
            <a:ext cx="3228975" cy="10364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D09528-765E-FBF2-1968-C0A3C3B689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0" y="1409700"/>
            <a:ext cx="5603310" cy="838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4D7A4C-A98D-2F06-6337-7B6BA4E3D9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799" y="7581900"/>
            <a:ext cx="3516923" cy="1143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3C26003-6A24-33D7-1590-5A3ACEAF56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2000" y="7734300"/>
            <a:ext cx="5763126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49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E02D976C-05C4-6E7B-A9A0-6889CA6FC186}"/>
              </a:ext>
            </a:extLst>
          </p:cNvPr>
          <p:cNvSpPr/>
          <p:nvPr/>
        </p:nvSpPr>
        <p:spPr>
          <a:xfrm>
            <a:off x="695738" y="2862468"/>
            <a:ext cx="12734513" cy="61722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107D6E96-B581-C401-C652-10D4B9536362}"/>
              </a:ext>
            </a:extLst>
          </p:cNvPr>
          <p:cNvSpPr txBox="1"/>
          <p:nvPr/>
        </p:nvSpPr>
        <p:spPr>
          <a:xfrm>
            <a:off x="1295400" y="3390900"/>
            <a:ext cx="11561339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1371600"/>
            <a:r>
              <a:rPr lang="vi-VN" sz="66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Tủ lạnh thường có hai khoang, khoang làm lạnh và khoang cấp đông. Trong mỗi khoang thường có các ngăn để thuận tiện sắp xếp và bảo quản thực phẩm.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C2D12A-986A-31B7-F27C-CBC0F3DB4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190500"/>
            <a:ext cx="11586452" cy="4307198"/>
          </a:xfrm>
          <a:prstGeom prst="rect">
            <a:avLst/>
          </a:prstGeom>
        </p:spPr>
      </p:pic>
      <p:sp>
        <p:nvSpPr>
          <p:cNvPr id="4" name="Freeform 8">
            <a:extLst>
              <a:ext uri="{FF2B5EF4-FFF2-40B4-BE49-F238E27FC236}">
                <a16:creationId xmlns:a16="http://schemas.microsoft.com/office/drawing/2014/main" id="{A2AF2026-DD98-A6DB-15B2-C2878D4A928D}"/>
              </a:ext>
            </a:extLst>
          </p:cNvPr>
          <p:cNvSpPr/>
          <p:nvPr/>
        </p:nvSpPr>
        <p:spPr>
          <a:xfrm>
            <a:off x="13335000" y="5339935"/>
            <a:ext cx="4501829" cy="4947065"/>
          </a:xfrm>
          <a:custGeom>
            <a:avLst/>
            <a:gdLst/>
            <a:ahLst/>
            <a:cxnLst/>
            <a:rect l="l" t="t" r="r" b="b"/>
            <a:pathLst>
              <a:path w="4501829" h="4947065">
                <a:moveTo>
                  <a:pt x="0" y="0"/>
                </a:moveTo>
                <a:lnTo>
                  <a:pt x="4501829" y="0"/>
                </a:lnTo>
                <a:lnTo>
                  <a:pt x="4501829" y="4947065"/>
                </a:lnTo>
                <a:lnTo>
                  <a:pt x="0" y="49470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26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7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53301" y="-173691"/>
            <a:ext cx="18994602" cy="10634382"/>
          </a:xfrm>
          <a:custGeom>
            <a:avLst/>
            <a:gdLst/>
            <a:ahLst/>
            <a:cxnLst/>
            <a:rect l="l" t="t" r="r" b="b"/>
            <a:pathLst>
              <a:path w="18994602" h="10634382">
                <a:moveTo>
                  <a:pt x="0" y="0"/>
                </a:moveTo>
                <a:lnTo>
                  <a:pt x="18994602" y="0"/>
                </a:lnTo>
                <a:lnTo>
                  <a:pt x="18994602" y="10634382"/>
                </a:lnTo>
                <a:lnTo>
                  <a:pt x="0" y="106343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2925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3251459" y="1347571"/>
            <a:ext cx="11785081" cy="6894272"/>
          </a:xfrm>
          <a:custGeom>
            <a:avLst/>
            <a:gdLst/>
            <a:ahLst/>
            <a:cxnLst/>
            <a:rect l="l" t="t" r="r" b="b"/>
            <a:pathLst>
              <a:path w="11785081" h="6894272">
                <a:moveTo>
                  <a:pt x="0" y="0"/>
                </a:moveTo>
                <a:lnTo>
                  <a:pt x="11785082" y="0"/>
                </a:lnTo>
                <a:lnTo>
                  <a:pt x="11785082" y="6894272"/>
                </a:lnTo>
                <a:lnTo>
                  <a:pt x="0" y="68942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flipH="1">
            <a:off x="0" y="4489189"/>
            <a:ext cx="6917128" cy="5797811"/>
          </a:xfrm>
          <a:custGeom>
            <a:avLst/>
            <a:gdLst/>
            <a:ahLst/>
            <a:cxnLst/>
            <a:rect l="l" t="t" r="r" b="b"/>
            <a:pathLst>
              <a:path w="6917128" h="5797811">
                <a:moveTo>
                  <a:pt x="6917128" y="0"/>
                </a:moveTo>
                <a:lnTo>
                  <a:pt x="0" y="0"/>
                </a:lnTo>
                <a:lnTo>
                  <a:pt x="0" y="5797811"/>
                </a:lnTo>
                <a:lnTo>
                  <a:pt x="6917128" y="5797811"/>
                </a:lnTo>
                <a:lnTo>
                  <a:pt x="691712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id="{959598C1-DCD9-000D-50FA-D13AFB776E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933700"/>
            <a:ext cx="9753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1185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316523" y="274321"/>
            <a:ext cx="17661989" cy="966450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641A780C-5EED-CFC7-B260-AA92A41B1167}"/>
              </a:ext>
            </a:extLst>
          </p:cNvPr>
          <p:cNvGrpSpPr/>
          <p:nvPr/>
        </p:nvGrpSpPr>
        <p:grpSpPr>
          <a:xfrm>
            <a:off x="5181600" y="419100"/>
            <a:ext cx="10618847" cy="5813540"/>
            <a:chOff x="805812" y="2584364"/>
            <a:chExt cx="7079231" cy="3875693"/>
          </a:xfrm>
        </p:grpSpPr>
        <p:sp>
          <p:nvSpPr>
            <p:cNvPr id="4" name="TextBox 30">
              <a:extLst>
                <a:ext uri="{FF2B5EF4-FFF2-40B4-BE49-F238E27FC236}">
                  <a16:creationId xmlns:a16="http://schemas.microsoft.com/office/drawing/2014/main" id="{2F695426-8F3A-10B4-26C4-DB583C0CA892}"/>
                </a:ext>
              </a:extLst>
            </p:cNvPr>
            <p:cNvSpPr txBox="1"/>
            <p:nvPr/>
          </p:nvSpPr>
          <p:spPr>
            <a:xfrm>
              <a:off x="1376670" y="3122973"/>
              <a:ext cx="6508373" cy="3337084"/>
            </a:xfrm>
            <a:prstGeom prst="roundRect">
              <a:avLst/>
            </a:prstGeom>
            <a:solidFill>
              <a:srgbClr val="FFFFCC"/>
            </a:solidFill>
            <a:ln w="3810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7200" dirty="0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Chia </a:t>
              </a:r>
              <a:r>
                <a:rPr lang="en-US" sz="7200" dirty="0" err="1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sẻ</a:t>
              </a:r>
              <a:r>
                <a:rPr lang="en-US" sz="7200" dirty="0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về</a:t>
              </a:r>
              <a:r>
                <a:rPr lang="en-US" sz="7200" dirty="0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chiếc</a:t>
              </a:r>
              <a:r>
                <a:rPr lang="en-US" sz="7200" dirty="0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tủ</a:t>
              </a:r>
              <a:r>
                <a:rPr lang="en-US" sz="7200" dirty="0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lạnh</a:t>
              </a:r>
              <a:r>
                <a:rPr lang="en-US" sz="7200" dirty="0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của</a:t>
              </a:r>
              <a:r>
                <a:rPr lang="en-US" sz="7200" dirty="0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gia</a:t>
              </a:r>
              <a:r>
                <a:rPr lang="en-US" sz="7200" dirty="0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đình</a:t>
              </a:r>
              <a:r>
                <a:rPr lang="en-US" sz="7200" dirty="0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em</a:t>
              </a:r>
              <a:r>
                <a:rPr lang="en-US" sz="7200" dirty="0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ở </a:t>
              </a:r>
              <a:r>
                <a:rPr lang="en-US" sz="7200" dirty="0" err="1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nhà</a:t>
              </a:r>
              <a:r>
                <a:rPr lang="en-US" sz="7200" dirty="0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, </a:t>
              </a:r>
              <a:r>
                <a:rPr lang="en-US" sz="7200" dirty="0" err="1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nêu</a:t>
              </a:r>
              <a:r>
                <a:rPr lang="en-US" sz="7200" dirty="0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vai</a:t>
              </a:r>
              <a:r>
                <a:rPr lang="en-US" sz="7200" dirty="0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trò</a:t>
              </a:r>
              <a:r>
                <a:rPr lang="en-US" sz="7200" dirty="0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của</a:t>
              </a:r>
              <a:r>
                <a:rPr lang="en-US" sz="7200" dirty="0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chiếc</a:t>
              </a:r>
              <a:r>
                <a:rPr lang="en-US" sz="7200" dirty="0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tủ</a:t>
              </a:r>
              <a:r>
                <a:rPr lang="en-US" sz="7200" dirty="0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lạnh</a:t>
              </a:r>
              <a:r>
                <a:rPr lang="en-US" sz="7200" dirty="0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đó</a:t>
              </a:r>
              <a:r>
                <a:rPr lang="en-US" sz="7200" dirty="0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C42251B3-4E39-8A61-596D-48ABFD793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40400" y1="49160" x2="42400" y2="53480"/>
                          <a14:foregroundMark x1="62040" y1="50040" x2="64640" y2="54320"/>
                          <a14:foregroundMark x1="36240" y1="49600" x2="47000" y2="54920"/>
                          <a14:foregroundMark x1="37960" y1="54040" x2="53880" y2="49600"/>
                          <a14:foregroundMark x1="38240" y1="53760" x2="43120" y2="55200"/>
                          <a14:foregroundMark x1="61880" y1="51320" x2="64640" y2="55040"/>
                          <a14:foregroundMark x1="60760" y1="51880" x2="66040" y2="54040"/>
                          <a14:foregroundMark x1="61600" y1="50600" x2="65200" y2="51880"/>
                          <a14:foregroundMark x1="61600" y1="48600" x2="67640" y2="51600"/>
                          <a14:foregroundMark x1="47560" y1="56040" x2="56160" y2="55920"/>
                          <a14:foregroundMark x1="46840" y1="56040" x2="56040" y2="57080"/>
                          <a14:foregroundMark x1="56040" y1="57080" x2="56160" y2="56480"/>
                          <a14:foregroundMark x1="47280" y1="56760" x2="49120" y2="58480"/>
                          <a14:foregroundMark x1="49720" y1="60360" x2="51000" y2="59480"/>
                          <a14:foregroundMark x1="48120" y1="59360" x2="51160" y2="5936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5812" y="2584364"/>
              <a:ext cx="1141716" cy="1077218"/>
            </a:xfrm>
            <a:prstGeom prst="rect">
              <a:avLst/>
            </a:prstGeom>
          </p:spPr>
        </p:pic>
      </p:grpSp>
      <p:pic>
        <p:nvPicPr>
          <p:cNvPr id="16" name="Picture 12">
            <a:extLst>
              <a:ext uri="{FF2B5EF4-FFF2-40B4-BE49-F238E27FC236}">
                <a16:creationId xmlns:a16="http://schemas.microsoft.com/office/drawing/2014/main" id="{6F680BB4-CC7A-AC2E-CD92-DF1C714922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90" y="2736021"/>
            <a:ext cx="4484085" cy="719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52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8B57310-41C1-AB47-061E-4A0743912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2781300"/>
            <a:ext cx="11010330" cy="5303979"/>
          </a:xfrm>
          <a:prstGeom prst="rect">
            <a:avLst/>
          </a:prstGeom>
        </p:spPr>
      </p:pic>
      <p:sp>
        <p:nvSpPr>
          <p:cNvPr id="2" name="Freeform 8">
            <a:extLst>
              <a:ext uri="{FF2B5EF4-FFF2-40B4-BE49-F238E27FC236}">
                <a16:creationId xmlns:a16="http://schemas.microsoft.com/office/drawing/2014/main" id="{36AA1E89-BC29-54E5-C60D-0663571AA3AF}"/>
              </a:ext>
            </a:extLst>
          </p:cNvPr>
          <p:cNvSpPr/>
          <p:nvPr/>
        </p:nvSpPr>
        <p:spPr>
          <a:xfrm>
            <a:off x="12573000" y="3848100"/>
            <a:ext cx="5568629" cy="6819900"/>
          </a:xfrm>
          <a:custGeom>
            <a:avLst/>
            <a:gdLst/>
            <a:ahLst/>
            <a:cxnLst/>
            <a:rect l="l" t="t" r="r" b="b"/>
            <a:pathLst>
              <a:path w="4501829" h="4947065">
                <a:moveTo>
                  <a:pt x="0" y="0"/>
                </a:moveTo>
                <a:lnTo>
                  <a:pt x="4501829" y="0"/>
                </a:lnTo>
                <a:lnTo>
                  <a:pt x="4501829" y="4947065"/>
                </a:lnTo>
                <a:lnTo>
                  <a:pt x="0" y="49470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28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14984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7391400" y="2195411"/>
            <a:ext cx="6344728" cy="8091589"/>
          </a:xfrm>
          <a:custGeom>
            <a:avLst/>
            <a:gdLst/>
            <a:ahLst/>
            <a:cxnLst/>
            <a:rect l="l" t="t" r="r" b="b"/>
            <a:pathLst>
              <a:path w="6344728" h="8091589">
                <a:moveTo>
                  <a:pt x="0" y="0"/>
                </a:moveTo>
                <a:lnTo>
                  <a:pt x="6344729" y="0"/>
                </a:lnTo>
                <a:lnTo>
                  <a:pt x="6344729" y="8091589"/>
                </a:lnTo>
                <a:lnTo>
                  <a:pt x="0" y="80915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0E4B58F8-E1E0-919C-3A4D-163872F93DC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4328" flipH="1">
            <a:off x="9993159" y="4088756"/>
            <a:ext cx="389277" cy="149093"/>
          </a:xfrm>
          <a:prstGeom prst="rect">
            <a:avLst/>
          </a:prstGeom>
        </p:spPr>
      </p:pic>
      <p:pic>
        <p:nvPicPr>
          <p:cNvPr id="6" name="Picture 5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FB5564A2-D2A1-D27E-B3FF-765D9CA4C3D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2115">
            <a:off x="11825686" y="6328570"/>
            <a:ext cx="521656" cy="199794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F514E55A-C1E9-C995-0898-60DDA71800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62000" y="647700"/>
            <a:ext cx="406400" cy="406400"/>
          </a:xfrm>
          <a:prstGeom prst="rect">
            <a:avLst/>
          </a:prstGeom>
        </p:spPr>
      </p:pic>
      <p:pic>
        <p:nvPicPr>
          <p:cNvPr id="8" name="20">
            <a:hlinkClick r:id="" action="ppaction://media"/>
            <a:extLst>
              <a:ext uri="{FF2B5EF4-FFF2-40B4-BE49-F238E27FC236}">
                <a16:creationId xmlns:a16="http://schemas.microsoft.com/office/drawing/2014/main" id="{FD06A877-DDE3-10A3-0E5D-B1DEBB39D6E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669000" y="1905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9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83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0E73640A-7025-30AD-1A20-DB6CD2917852}"/>
              </a:ext>
            </a:extLst>
          </p:cNvPr>
          <p:cNvSpPr/>
          <p:nvPr/>
        </p:nvSpPr>
        <p:spPr>
          <a:xfrm>
            <a:off x="609600" y="495300"/>
            <a:ext cx="16992600" cy="9220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16">
            <a:extLst>
              <a:ext uri="{FF2B5EF4-FFF2-40B4-BE49-F238E27FC236}">
                <a16:creationId xmlns:a16="http://schemas.microsoft.com/office/drawing/2014/main" id="{0A6103E4-1058-43BF-573D-799F002476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81200" y="3893951"/>
            <a:ext cx="6518033" cy="6420263"/>
          </a:xfrm>
          <a:prstGeom prst="rect">
            <a:avLst/>
          </a:prstGeom>
        </p:spPr>
      </p:pic>
      <p:grpSp>
        <p:nvGrpSpPr>
          <p:cNvPr id="31" name="Group 17">
            <a:extLst>
              <a:ext uri="{FF2B5EF4-FFF2-40B4-BE49-F238E27FC236}">
                <a16:creationId xmlns:a16="http://schemas.microsoft.com/office/drawing/2014/main" id="{63939A40-B67F-1FFB-508D-FE086164404E}"/>
              </a:ext>
            </a:extLst>
          </p:cNvPr>
          <p:cNvGrpSpPr/>
          <p:nvPr/>
        </p:nvGrpSpPr>
        <p:grpSpPr>
          <a:xfrm>
            <a:off x="5853664" y="2256622"/>
            <a:ext cx="10681736" cy="1665968"/>
            <a:chOff x="0" y="0"/>
            <a:chExt cx="1438837" cy="241915"/>
          </a:xfrm>
        </p:grpSpPr>
        <p:sp>
          <p:nvSpPr>
            <p:cNvPr id="32" name="Freeform 18">
              <a:extLst>
                <a:ext uri="{FF2B5EF4-FFF2-40B4-BE49-F238E27FC236}">
                  <a16:creationId xmlns:a16="http://schemas.microsoft.com/office/drawing/2014/main" id="{CD63883B-F771-0543-A7B7-79BE6E959B63}"/>
                </a:ext>
              </a:extLst>
            </p:cNvPr>
            <p:cNvSpPr/>
            <p:nvPr/>
          </p:nvSpPr>
          <p:spPr>
            <a:xfrm>
              <a:off x="0" y="0"/>
              <a:ext cx="1438837" cy="241915"/>
            </a:xfrm>
            <a:custGeom>
              <a:avLst/>
              <a:gdLst/>
              <a:ahLst/>
              <a:cxnLst/>
              <a:rect l="l" t="t" r="r" b="b"/>
              <a:pathLst>
                <a:path w="1438837" h="241915">
                  <a:moveTo>
                    <a:pt x="0" y="0"/>
                  </a:moveTo>
                  <a:lnTo>
                    <a:pt x="1438837" y="0"/>
                  </a:lnTo>
                  <a:lnTo>
                    <a:pt x="1438837" y="241915"/>
                  </a:lnTo>
                  <a:lnTo>
                    <a:pt x="0" y="241915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19">
              <a:extLst>
                <a:ext uri="{FF2B5EF4-FFF2-40B4-BE49-F238E27FC236}">
                  <a16:creationId xmlns:a16="http://schemas.microsoft.com/office/drawing/2014/main" id="{6AB068F8-045F-E06B-1D89-7FC03AA76937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4" name="TextBox 24">
            <a:extLst>
              <a:ext uri="{FF2B5EF4-FFF2-40B4-BE49-F238E27FC236}">
                <a16:creationId xmlns:a16="http://schemas.microsoft.com/office/drawing/2014/main" id="{1A1A75DB-CB7B-833D-DDA6-EEA9FB013508}"/>
              </a:ext>
            </a:extLst>
          </p:cNvPr>
          <p:cNvSpPr txBox="1"/>
          <p:nvPr/>
        </p:nvSpPr>
        <p:spPr>
          <a:xfrm>
            <a:off x="6096001" y="2248157"/>
            <a:ext cx="10363200" cy="16682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28"/>
              </a:lnSpc>
            </a:pPr>
            <a:r>
              <a:rPr lang="en-US" sz="4877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Đóng</a:t>
            </a:r>
            <a:r>
              <a:rPr lang="en-US" sz="4877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77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vai</a:t>
            </a:r>
            <a:r>
              <a:rPr lang="en-US" sz="4877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77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theo</a:t>
            </a:r>
            <a:r>
              <a:rPr lang="en-US" sz="4877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77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nhóm</a:t>
            </a:r>
            <a:r>
              <a:rPr lang="en-US" sz="4877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77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đôi</a:t>
            </a:r>
            <a:r>
              <a:rPr lang="en-US" sz="4877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77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hỏi</a:t>
            </a:r>
            <a:r>
              <a:rPr lang="en-US" sz="4877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77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đáp</a:t>
            </a:r>
            <a:r>
              <a:rPr lang="en-US" sz="4877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77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về</a:t>
            </a:r>
            <a:r>
              <a:rPr lang="en-US" sz="4877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77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tác</a:t>
            </a:r>
            <a:r>
              <a:rPr lang="en-US" sz="4877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77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4877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77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của</a:t>
            </a:r>
            <a:r>
              <a:rPr lang="en-US" sz="4877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77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tủ</a:t>
            </a:r>
            <a:r>
              <a:rPr lang="en-US" sz="4877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77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lạnh</a:t>
            </a:r>
            <a:r>
              <a:rPr lang="en-US" sz="4877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77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trong</a:t>
            </a:r>
            <a:r>
              <a:rPr lang="en-US" sz="4877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77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đời</a:t>
            </a:r>
            <a:r>
              <a:rPr lang="en-US" sz="4877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77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sống</a:t>
            </a:r>
            <a:r>
              <a:rPr lang="en-US" sz="4877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7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5097"/>
            <a:ext cx="18244066" cy="10321934"/>
          </a:xfrm>
          <a:custGeom>
            <a:avLst/>
            <a:gdLst/>
            <a:ahLst/>
            <a:cxnLst/>
            <a:rect l="l" t="t" r="r" b="b"/>
            <a:pathLst>
              <a:path w="18244066" h="10321934">
                <a:moveTo>
                  <a:pt x="0" y="0"/>
                </a:moveTo>
                <a:lnTo>
                  <a:pt x="18244066" y="0"/>
                </a:lnTo>
                <a:lnTo>
                  <a:pt x="18244066" y="10321934"/>
                </a:lnTo>
                <a:lnTo>
                  <a:pt x="0" y="103219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573" t="-3027" r="-2540" b="-301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243447" y="1028700"/>
            <a:ext cx="13495484" cy="7894858"/>
          </a:xfrm>
          <a:custGeom>
            <a:avLst/>
            <a:gdLst/>
            <a:ahLst/>
            <a:cxnLst/>
            <a:rect l="l" t="t" r="r" b="b"/>
            <a:pathLst>
              <a:path w="13495484" h="7894858">
                <a:moveTo>
                  <a:pt x="0" y="0"/>
                </a:moveTo>
                <a:lnTo>
                  <a:pt x="13495483" y="0"/>
                </a:lnTo>
                <a:lnTo>
                  <a:pt x="13495483" y="7894858"/>
                </a:lnTo>
                <a:lnTo>
                  <a:pt x="0" y="7894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8E4DC641-A619-2A47-2743-BFBA64EED489}"/>
              </a:ext>
            </a:extLst>
          </p:cNvPr>
          <p:cNvSpPr/>
          <p:nvPr/>
        </p:nvSpPr>
        <p:spPr>
          <a:xfrm>
            <a:off x="304800" y="5916386"/>
            <a:ext cx="4020973" cy="4381500"/>
          </a:xfrm>
          <a:custGeom>
            <a:avLst/>
            <a:gdLst/>
            <a:ahLst/>
            <a:cxnLst/>
            <a:rect l="l" t="t" r="r" b="b"/>
            <a:pathLst>
              <a:path w="4501829" h="4947065">
                <a:moveTo>
                  <a:pt x="0" y="0"/>
                </a:moveTo>
                <a:lnTo>
                  <a:pt x="4501829" y="0"/>
                </a:lnTo>
                <a:lnTo>
                  <a:pt x="4501829" y="4947065"/>
                </a:lnTo>
                <a:lnTo>
                  <a:pt x="0" y="49470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F57BA58-EB5F-2751-1AC8-1090887C3D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5600" y="495300"/>
            <a:ext cx="4462659" cy="12985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EF38DA-ABC1-D843-3F38-AFA8535FE8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00" y="190500"/>
            <a:ext cx="2700762" cy="26276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D27CC60-5F67-E0B7-4C78-96DA22688A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67000" y="2019300"/>
            <a:ext cx="12571042" cy="64562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7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53301" y="-173691"/>
            <a:ext cx="18994602" cy="10634382"/>
          </a:xfrm>
          <a:custGeom>
            <a:avLst/>
            <a:gdLst/>
            <a:ahLst/>
            <a:cxnLst/>
            <a:rect l="l" t="t" r="r" b="b"/>
            <a:pathLst>
              <a:path w="18994602" h="10634382">
                <a:moveTo>
                  <a:pt x="0" y="0"/>
                </a:moveTo>
                <a:lnTo>
                  <a:pt x="18994602" y="0"/>
                </a:lnTo>
                <a:lnTo>
                  <a:pt x="18994602" y="10634382"/>
                </a:lnTo>
                <a:lnTo>
                  <a:pt x="0" y="106343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2925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251459" y="1347571"/>
            <a:ext cx="11785081" cy="6894272"/>
          </a:xfrm>
          <a:custGeom>
            <a:avLst/>
            <a:gdLst/>
            <a:ahLst/>
            <a:cxnLst/>
            <a:rect l="l" t="t" r="r" b="b"/>
            <a:pathLst>
              <a:path w="11785081" h="6894272">
                <a:moveTo>
                  <a:pt x="0" y="0"/>
                </a:moveTo>
                <a:lnTo>
                  <a:pt x="11785082" y="0"/>
                </a:lnTo>
                <a:lnTo>
                  <a:pt x="11785082" y="6894272"/>
                </a:lnTo>
                <a:lnTo>
                  <a:pt x="0" y="68942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2362805" y="3938553"/>
            <a:ext cx="5101843" cy="6348447"/>
          </a:xfrm>
          <a:custGeom>
            <a:avLst/>
            <a:gdLst/>
            <a:ahLst/>
            <a:cxnLst/>
            <a:rect l="l" t="t" r="r" b="b"/>
            <a:pathLst>
              <a:path w="5101843" h="6348447">
                <a:moveTo>
                  <a:pt x="0" y="0"/>
                </a:moveTo>
                <a:lnTo>
                  <a:pt x="5101843" y="0"/>
                </a:lnTo>
                <a:lnTo>
                  <a:pt x="5101843" y="6348447"/>
                </a:lnTo>
                <a:lnTo>
                  <a:pt x="0" y="63484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22427" y="5339935"/>
            <a:ext cx="4501829" cy="4947065"/>
          </a:xfrm>
          <a:custGeom>
            <a:avLst/>
            <a:gdLst/>
            <a:ahLst/>
            <a:cxnLst/>
            <a:rect l="l" t="t" r="r" b="b"/>
            <a:pathLst>
              <a:path w="4501829" h="4947065">
                <a:moveTo>
                  <a:pt x="0" y="0"/>
                </a:moveTo>
                <a:lnTo>
                  <a:pt x="4501829" y="0"/>
                </a:lnTo>
                <a:lnTo>
                  <a:pt x="4501829" y="4947065"/>
                </a:lnTo>
                <a:lnTo>
                  <a:pt x="0" y="494706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B68D88F-A8DA-2101-74A0-539F262B5C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933700"/>
            <a:ext cx="10473836" cy="356037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55DA2B9C-87E7-F6A9-082E-FD1249281358}"/>
              </a:ext>
            </a:extLst>
          </p:cNvPr>
          <p:cNvGrpSpPr/>
          <p:nvPr/>
        </p:nvGrpSpPr>
        <p:grpSpPr>
          <a:xfrm>
            <a:off x="1522520" y="511091"/>
            <a:ext cx="15242961" cy="6147180"/>
            <a:chOff x="810826" y="195584"/>
            <a:chExt cx="10161974" cy="4098120"/>
          </a:xfrm>
        </p:grpSpPr>
        <p:sp>
          <p:nvSpPr>
            <p:cNvPr id="4" name="Hình chữ nhật: Góc Tròn 3">
              <a:extLst>
                <a:ext uri="{FF2B5EF4-FFF2-40B4-BE49-F238E27FC236}">
                  <a16:creationId xmlns:a16="http://schemas.microsoft.com/office/drawing/2014/main" id="{9C6CFD1F-BE85-0490-0D3B-BB9A90040551}"/>
                </a:ext>
              </a:extLst>
            </p:cNvPr>
            <p:cNvSpPr/>
            <p:nvPr/>
          </p:nvSpPr>
          <p:spPr>
            <a:xfrm>
              <a:off x="810826" y="195584"/>
              <a:ext cx="10161974" cy="409812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7C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Hình chữ nhật: Góc Tròn 5">
              <a:extLst>
                <a:ext uri="{FF2B5EF4-FFF2-40B4-BE49-F238E27FC236}">
                  <a16:creationId xmlns:a16="http://schemas.microsoft.com/office/drawing/2014/main" id="{3B9630F6-2335-781A-F176-231806030F56}"/>
                </a:ext>
              </a:extLst>
            </p:cNvPr>
            <p:cNvSpPr/>
            <p:nvPr/>
          </p:nvSpPr>
          <p:spPr>
            <a:xfrm>
              <a:off x="1048701" y="416221"/>
              <a:ext cx="9685560" cy="3638943"/>
            </a:xfrm>
            <a:prstGeom prst="roundRect">
              <a:avLst/>
            </a:prstGeom>
            <a:noFill/>
            <a:ln w="57150">
              <a:solidFill>
                <a:srgbClr val="FF7C8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7" name="Picture 12">
            <a:extLst>
              <a:ext uri="{FF2B5EF4-FFF2-40B4-BE49-F238E27FC236}">
                <a16:creationId xmlns:a16="http://schemas.microsoft.com/office/drawing/2014/main" id="{6B3C8C1F-F41B-E396-C1C2-E82225B046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4" y="4875314"/>
            <a:ext cx="3696657" cy="3923724"/>
          </a:xfrm>
          <a:prstGeom prst="rect">
            <a:avLst/>
          </a:prstGeom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0AB1CCBB-8EE0-30A1-F762-4971763B8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3806" y="55749"/>
            <a:ext cx="3375434" cy="42707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E947E87-BF5A-0879-6FEA-8E52CA6244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1028700"/>
            <a:ext cx="13266046" cy="600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4628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57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73691"/>
            <a:ext cx="18641301" cy="10634382"/>
          </a:xfrm>
          <a:custGeom>
            <a:avLst/>
            <a:gdLst/>
            <a:ahLst/>
            <a:cxnLst/>
            <a:rect l="l" t="t" r="r" b="b"/>
            <a:pathLst>
              <a:path w="8903825" h="10634382">
                <a:moveTo>
                  <a:pt x="0" y="0"/>
                </a:moveTo>
                <a:lnTo>
                  <a:pt x="8903825" y="0"/>
                </a:lnTo>
                <a:lnTo>
                  <a:pt x="8903825" y="10634382"/>
                </a:lnTo>
                <a:lnTo>
                  <a:pt x="0" y="106343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13330" b="-2925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Rounded Rectangle 1">
            <a:extLst>
              <a:ext uri="{FF2B5EF4-FFF2-40B4-BE49-F238E27FC236}">
                <a16:creationId xmlns:a16="http://schemas.microsoft.com/office/drawing/2014/main" id="{2793EE7D-DEBA-551F-4BE1-11261D908535}"/>
              </a:ext>
            </a:extLst>
          </p:cNvPr>
          <p:cNvSpPr/>
          <p:nvPr/>
        </p:nvSpPr>
        <p:spPr>
          <a:xfrm>
            <a:off x="1066800" y="0"/>
            <a:ext cx="16459200" cy="126667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chemeClr val="accent2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3613725878">
                  <a:custGeom>
                    <a:avLst/>
                    <a:gdLst>
                      <a:gd name="connsiteX0" fmla="*/ 0 w 16459200"/>
                      <a:gd name="connsiteY0" fmla="*/ 633337 h 1266674"/>
                      <a:gd name="connsiteX1" fmla="*/ 633337 w 16459200"/>
                      <a:gd name="connsiteY1" fmla="*/ 0 h 1266674"/>
                      <a:gd name="connsiteX2" fmla="*/ 1217665 w 16459200"/>
                      <a:gd name="connsiteY2" fmla="*/ 0 h 1266674"/>
                      <a:gd name="connsiteX3" fmla="*/ 1801993 w 16459200"/>
                      <a:gd name="connsiteY3" fmla="*/ 0 h 1266674"/>
                      <a:gd name="connsiteX4" fmla="*/ 2234396 w 16459200"/>
                      <a:gd name="connsiteY4" fmla="*/ 0 h 1266674"/>
                      <a:gd name="connsiteX5" fmla="*/ 2514873 w 16459200"/>
                      <a:gd name="connsiteY5" fmla="*/ 0 h 1266674"/>
                      <a:gd name="connsiteX6" fmla="*/ 2795350 w 16459200"/>
                      <a:gd name="connsiteY6" fmla="*/ 0 h 1266674"/>
                      <a:gd name="connsiteX7" fmla="*/ 3075828 w 16459200"/>
                      <a:gd name="connsiteY7" fmla="*/ 0 h 1266674"/>
                      <a:gd name="connsiteX8" fmla="*/ 3356305 w 16459200"/>
                      <a:gd name="connsiteY8" fmla="*/ 0 h 1266674"/>
                      <a:gd name="connsiteX9" fmla="*/ 3788708 w 16459200"/>
                      <a:gd name="connsiteY9" fmla="*/ 0 h 1266674"/>
                      <a:gd name="connsiteX10" fmla="*/ 4676886 w 16459200"/>
                      <a:gd name="connsiteY10" fmla="*/ 0 h 1266674"/>
                      <a:gd name="connsiteX11" fmla="*/ 5261214 w 16459200"/>
                      <a:gd name="connsiteY11" fmla="*/ 0 h 1266674"/>
                      <a:gd name="connsiteX12" fmla="*/ 5693617 w 16459200"/>
                      <a:gd name="connsiteY12" fmla="*/ 0 h 1266674"/>
                      <a:gd name="connsiteX13" fmla="*/ 6126019 w 16459200"/>
                      <a:gd name="connsiteY13" fmla="*/ 0 h 1266674"/>
                      <a:gd name="connsiteX14" fmla="*/ 6558422 w 16459200"/>
                      <a:gd name="connsiteY14" fmla="*/ 0 h 1266674"/>
                      <a:gd name="connsiteX15" fmla="*/ 6686974 w 16459200"/>
                      <a:gd name="connsiteY15" fmla="*/ 0 h 1266674"/>
                      <a:gd name="connsiteX16" fmla="*/ 7423227 w 16459200"/>
                      <a:gd name="connsiteY16" fmla="*/ 0 h 1266674"/>
                      <a:gd name="connsiteX17" fmla="*/ 7551780 w 16459200"/>
                      <a:gd name="connsiteY17" fmla="*/ 0 h 1266674"/>
                      <a:gd name="connsiteX18" fmla="*/ 7984182 w 16459200"/>
                      <a:gd name="connsiteY18" fmla="*/ 0 h 1266674"/>
                      <a:gd name="connsiteX19" fmla="*/ 8416585 w 16459200"/>
                      <a:gd name="connsiteY19" fmla="*/ 0 h 1266674"/>
                      <a:gd name="connsiteX20" fmla="*/ 9000913 w 16459200"/>
                      <a:gd name="connsiteY20" fmla="*/ 0 h 1266674"/>
                      <a:gd name="connsiteX21" fmla="*/ 9281390 w 16459200"/>
                      <a:gd name="connsiteY21" fmla="*/ 0 h 1266674"/>
                      <a:gd name="connsiteX22" fmla="*/ 9561868 w 16459200"/>
                      <a:gd name="connsiteY22" fmla="*/ 0 h 1266674"/>
                      <a:gd name="connsiteX23" fmla="*/ 9690420 w 16459200"/>
                      <a:gd name="connsiteY23" fmla="*/ 0 h 1266674"/>
                      <a:gd name="connsiteX24" fmla="*/ 9818972 w 16459200"/>
                      <a:gd name="connsiteY24" fmla="*/ 0 h 1266674"/>
                      <a:gd name="connsiteX25" fmla="*/ 10403300 w 16459200"/>
                      <a:gd name="connsiteY25" fmla="*/ 0 h 1266674"/>
                      <a:gd name="connsiteX26" fmla="*/ 11291478 w 16459200"/>
                      <a:gd name="connsiteY26" fmla="*/ 0 h 1266674"/>
                      <a:gd name="connsiteX27" fmla="*/ 11420030 w 16459200"/>
                      <a:gd name="connsiteY27" fmla="*/ 0 h 1266674"/>
                      <a:gd name="connsiteX28" fmla="*/ 12308209 w 16459200"/>
                      <a:gd name="connsiteY28" fmla="*/ 0 h 1266674"/>
                      <a:gd name="connsiteX29" fmla="*/ 12436761 w 16459200"/>
                      <a:gd name="connsiteY29" fmla="*/ 0 h 1266674"/>
                      <a:gd name="connsiteX30" fmla="*/ 12565313 w 16459200"/>
                      <a:gd name="connsiteY30" fmla="*/ 0 h 1266674"/>
                      <a:gd name="connsiteX31" fmla="*/ 12693865 w 16459200"/>
                      <a:gd name="connsiteY31" fmla="*/ 0 h 1266674"/>
                      <a:gd name="connsiteX32" fmla="*/ 12974343 w 16459200"/>
                      <a:gd name="connsiteY32" fmla="*/ 0 h 1266674"/>
                      <a:gd name="connsiteX33" fmla="*/ 13102895 w 16459200"/>
                      <a:gd name="connsiteY33" fmla="*/ 0 h 1266674"/>
                      <a:gd name="connsiteX34" fmla="*/ 13839148 w 16459200"/>
                      <a:gd name="connsiteY34" fmla="*/ 0 h 1266674"/>
                      <a:gd name="connsiteX35" fmla="*/ 14271551 w 16459200"/>
                      <a:gd name="connsiteY35" fmla="*/ 0 h 1266674"/>
                      <a:gd name="connsiteX36" fmla="*/ 15159729 w 16459200"/>
                      <a:gd name="connsiteY36" fmla="*/ 0 h 1266674"/>
                      <a:gd name="connsiteX37" fmla="*/ 15825863 w 16459200"/>
                      <a:gd name="connsiteY37" fmla="*/ 0 h 1266674"/>
                      <a:gd name="connsiteX38" fmla="*/ 16459200 w 16459200"/>
                      <a:gd name="connsiteY38" fmla="*/ 633337 h 1266674"/>
                      <a:gd name="connsiteX39" fmla="*/ 16459200 w 16459200"/>
                      <a:gd name="connsiteY39" fmla="*/ 633337 h 1266674"/>
                      <a:gd name="connsiteX40" fmla="*/ 15825863 w 16459200"/>
                      <a:gd name="connsiteY40" fmla="*/ 1266674 h 1266674"/>
                      <a:gd name="connsiteX41" fmla="*/ 15697311 w 16459200"/>
                      <a:gd name="connsiteY41" fmla="*/ 1266674 h 1266674"/>
                      <a:gd name="connsiteX42" fmla="*/ 15112983 w 16459200"/>
                      <a:gd name="connsiteY42" fmla="*/ 1266674 h 1266674"/>
                      <a:gd name="connsiteX43" fmla="*/ 14832506 w 16459200"/>
                      <a:gd name="connsiteY43" fmla="*/ 1266674 h 1266674"/>
                      <a:gd name="connsiteX44" fmla="*/ 14400103 w 16459200"/>
                      <a:gd name="connsiteY44" fmla="*/ 1266674 h 1266674"/>
                      <a:gd name="connsiteX45" fmla="*/ 13815775 w 16459200"/>
                      <a:gd name="connsiteY45" fmla="*/ 1266674 h 1266674"/>
                      <a:gd name="connsiteX46" fmla="*/ 13383372 w 16459200"/>
                      <a:gd name="connsiteY46" fmla="*/ 1266674 h 1266674"/>
                      <a:gd name="connsiteX47" fmla="*/ 12950970 w 16459200"/>
                      <a:gd name="connsiteY47" fmla="*/ 1266674 h 1266674"/>
                      <a:gd name="connsiteX48" fmla="*/ 12214716 w 16459200"/>
                      <a:gd name="connsiteY48" fmla="*/ 1266674 h 1266674"/>
                      <a:gd name="connsiteX49" fmla="*/ 12086164 w 16459200"/>
                      <a:gd name="connsiteY49" fmla="*/ 1266674 h 1266674"/>
                      <a:gd name="connsiteX50" fmla="*/ 11501836 w 16459200"/>
                      <a:gd name="connsiteY50" fmla="*/ 1266674 h 1266674"/>
                      <a:gd name="connsiteX51" fmla="*/ 11069434 w 16459200"/>
                      <a:gd name="connsiteY51" fmla="*/ 1266674 h 1266674"/>
                      <a:gd name="connsiteX52" fmla="*/ 10181255 w 16459200"/>
                      <a:gd name="connsiteY52" fmla="*/ 1266674 h 1266674"/>
                      <a:gd name="connsiteX53" fmla="*/ 9900778 w 16459200"/>
                      <a:gd name="connsiteY53" fmla="*/ 1266674 h 1266674"/>
                      <a:gd name="connsiteX54" fmla="*/ 9012599 w 16459200"/>
                      <a:gd name="connsiteY54" fmla="*/ 1266674 h 1266674"/>
                      <a:gd name="connsiteX55" fmla="*/ 8732122 w 16459200"/>
                      <a:gd name="connsiteY55" fmla="*/ 1266674 h 1266674"/>
                      <a:gd name="connsiteX56" fmla="*/ 8603570 w 16459200"/>
                      <a:gd name="connsiteY56" fmla="*/ 1266674 h 1266674"/>
                      <a:gd name="connsiteX57" fmla="*/ 8475018 w 16459200"/>
                      <a:gd name="connsiteY57" fmla="*/ 1266674 h 1266674"/>
                      <a:gd name="connsiteX58" fmla="*/ 8042615 w 16459200"/>
                      <a:gd name="connsiteY58" fmla="*/ 1266674 h 1266674"/>
                      <a:gd name="connsiteX59" fmla="*/ 7306362 w 16459200"/>
                      <a:gd name="connsiteY59" fmla="*/ 1266674 h 1266674"/>
                      <a:gd name="connsiteX60" fmla="*/ 7025884 w 16459200"/>
                      <a:gd name="connsiteY60" fmla="*/ 1266674 h 1266674"/>
                      <a:gd name="connsiteX61" fmla="*/ 6441557 w 16459200"/>
                      <a:gd name="connsiteY61" fmla="*/ 1266674 h 1266674"/>
                      <a:gd name="connsiteX62" fmla="*/ 6009154 w 16459200"/>
                      <a:gd name="connsiteY62" fmla="*/ 1266674 h 1266674"/>
                      <a:gd name="connsiteX63" fmla="*/ 5576751 w 16459200"/>
                      <a:gd name="connsiteY63" fmla="*/ 1266674 h 1266674"/>
                      <a:gd name="connsiteX64" fmla="*/ 5144349 w 16459200"/>
                      <a:gd name="connsiteY64" fmla="*/ 1266674 h 1266674"/>
                      <a:gd name="connsiteX65" fmla="*/ 4863871 w 16459200"/>
                      <a:gd name="connsiteY65" fmla="*/ 1266674 h 1266674"/>
                      <a:gd name="connsiteX66" fmla="*/ 4431469 w 16459200"/>
                      <a:gd name="connsiteY66" fmla="*/ 1266674 h 1266674"/>
                      <a:gd name="connsiteX67" fmla="*/ 3847141 w 16459200"/>
                      <a:gd name="connsiteY67" fmla="*/ 1266674 h 1266674"/>
                      <a:gd name="connsiteX68" fmla="*/ 3566663 w 16459200"/>
                      <a:gd name="connsiteY68" fmla="*/ 1266674 h 1266674"/>
                      <a:gd name="connsiteX69" fmla="*/ 2678485 w 16459200"/>
                      <a:gd name="connsiteY69" fmla="*/ 1266674 h 1266674"/>
                      <a:gd name="connsiteX70" fmla="*/ 2398007 w 16459200"/>
                      <a:gd name="connsiteY70" fmla="*/ 1266674 h 1266674"/>
                      <a:gd name="connsiteX71" fmla="*/ 1661754 w 16459200"/>
                      <a:gd name="connsiteY71" fmla="*/ 1266674 h 1266674"/>
                      <a:gd name="connsiteX72" fmla="*/ 1229351 w 16459200"/>
                      <a:gd name="connsiteY72" fmla="*/ 1266674 h 1266674"/>
                      <a:gd name="connsiteX73" fmla="*/ 633337 w 16459200"/>
                      <a:gd name="connsiteY73" fmla="*/ 1266674 h 1266674"/>
                      <a:gd name="connsiteX74" fmla="*/ 0 w 16459200"/>
                      <a:gd name="connsiteY74" fmla="*/ 633337 h 1266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</a:cxnLst>
                    <a:rect l="l" t="t" r="r" b="b"/>
                    <a:pathLst>
                      <a:path w="16459200" h="1266674" fill="none" extrusionOk="0">
                        <a:moveTo>
                          <a:pt x="0" y="633337"/>
                        </a:moveTo>
                        <a:cubicBezTo>
                          <a:pt x="-27142" y="375076"/>
                          <a:pt x="318623" y="-68081"/>
                          <a:pt x="633337" y="0"/>
                        </a:cubicBezTo>
                        <a:cubicBezTo>
                          <a:pt x="756949" y="-48327"/>
                          <a:pt x="999175" y="41424"/>
                          <a:pt x="1217665" y="0"/>
                        </a:cubicBezTo>
                        <a:cubicBezTo>
                          <a:pt x="1436155" y="-41424"/>
                          <a:pt x="1577924" y="52269"/>
                          <a:pt x="1801993" y="0"/>
                        </a:cubicBezTo>
                        <a:cubicBezTo>
                          <a:pt x="2026062" y="-52269"/>
                          <a:pt x="2097802" y="21693"/>
                          <a:pt x="2234396" y="0"/>
                        </a:cubicBezTo>
                        <a:cubicBezTo>
                          <a:pt x="2370990" y="-21693"/>
                          <a:pt x="2400926" y="23707"/>
                          <a:pt x="2514873" y="0"/>
                        </a:cubicBezTo>
                        <a:cubicBezTo>
                          <a:pt x="2628820" y="-23707"/>
                          <a:pt x="2673183" y="11484"/>
                          <a:pt x="2795350" y="0"/>
                        </a:cubicBezTo>
                        <a:cubicBezTo>
                          <a:pt x="2917517" y="-11484"/>
                          <a:pt x="3004107" y="31991"/>
                          <a:pt x="3075828" y="0"/>
                        </a:cubicBezTo>
                        <a:cubicBezTo>
                          <a:pt x="3147549" y="-31991"/>
                          <a:pt x="3300078" y="4692"/>
                          <a:pt x="3356305" y="0"/>
                        </a:cubicBezTo>
                        <a:cubicBezTo>
                          <a:pt x="3412532" y="-4692"/>
                          <a:pt x="3642419" y="15406"/>
                          <a:pt x="3788708" y="0"/>
                        </a:cubicBezTo>
                        <a:cubicBezTo>
                          <a:pt x="3934997" y="-15406"/>
                          <a:pt x="4403555" y="93555"/>
                          <a:pt x="4676886" y="0"/>
                        </a:cubicBezTo>
                        <a:cubicBezTo>
                          <a:pt x="4950217" y="-93555"/>
                          <a:pt x="5096862" y="35511"/>
                          <a:pt x="5261214" y="0"/>
                        </a:cubicBezTo>
                        <a:cubicBezTo>
                          <a:pt x="5425566" y="-35511"/>
                          <a:pt x="5545731" y="7798"/>
                          <a:pt x="5693617" y="0"/>
                        </a:cubicBezTo>
                        <a:cubicBezTo>
                          <a:pt x="5841503" y="-7798"/>
                          <a:pt x="5981853" y="926"/>
                          <a:pt x="6126019" y="0"/>
                        </a:cubicBezTo>
                        <a:cubicBezTo>
                          <a:pt x="6270185" y="-926"/>
                          <a:pt x="6394425" y="20034"/>
                          <a:pt x="6558422" y="0"/>
                        </a:cubicBezTo>
                        <a:cubicBezTo>
                          <a:pt x="6722419" y="-20034"/>
                          <a:pt x="6644052" y="5693"/>
                          <a:pt x="6686974" y="0"/>
                        </a:cubicBezTo>
                        <a:cubicBezTo>
                          <a:pt x="6729896" y="-5693"/>
                          <a:pt x="7209650" y="33353"/>
                          <a:pt x="7423227" y="0"/>
                        </a:cubicBezTo>
                        <a:cubicBezTo>
                          <a:pt x="7636804" y="-33353"/>
                          <a:pt x="7501348" y="4626"/>
                          <a:pt x="7551780" y="0"/>
                        </a:cubicBezTo>
                        <a:cubicBezTo>
                          <a:pt x="7602212" y="-4626"/>
                          <a:pt x="7890597" y="19170"/>
                          <a:pt x="7984182" y="0"/>
                        </a:cubicBezTo>
                        <a:cubicBezTo>
                          <a:pt x="8077767" y="-19170"/>
                          <a:pt x="8239186" y="25219"/>
                          <a:pt x="8416585" y="0"/>
                        </a:cubicBezTo>
                        <a:cubicBezTo>
                          <a:pt x="8593984" y="-25219"/>
                          <a:pt x="8759360" y="54948"/>
                          <a:pt x="9000913" y="0"/>
                        </a:cubicBezTo>
                        <a:cubicBezTo>
                          <a:pt x="9242466" y="-54948"/>
                          <a:pt x="9209274" y="6959"/>
                          <a:pt x="9281390" y="0"/>
                        </a:cubicBezTo>
                        <a:cubicBezTo>
                          <a:pt x="9353506" y="-6959"/>
                          <a:pt x="9444081" y="3277"/>
                          <a:pt x="9561868" y="0"/>
                        </a:cubicBezTo>
                        <a:cubicBezTo>
                          <a:pt x="9679655" y="-3277"/>
                          <a:pt x="9647810" y="10660"/>
                          <a:pt x="9690420" y="0"/>
                        </a:cubicBezTo>
                        <a:cubicBezTo>
                          <a:pt x="9733030" y="-10660"/>
                          <a:pt x="9792356" y="6922"/>
                          <a:pt x="9818972" y="0"/>
                        </a:cubicBezTo>
                        <a:cubicBezTo>
                          <a:pt x="9845588" y="-6922"/>
                          <a:pt x="10136908" y="47459"/>
                          <a:pt x="10403300" y="0"/>
                        </a:cubicBezTo>
                        <a:cubicBezTo>
                          <a:pt x="10669692" y="-47459"/>
                          <a:pt x="11021744" y="98128"/>
                          <a:pt x="11291478" y="0"/>
                        </a:cubicBezTo>
                        <a:cubicBezTo>
                          <a:pt x="11561212" y="-98128"/>
                          <a:pt x="11368773" y="3851"/>
                          <a:pt x="11420030" y="0"/>
                        </a:cubicBezTo>
                        <a:cubicBezTo>
                          <a:pt x="11471287" y="-3851"/>
                          <a:pt x="11961342" y="63421"/>
                          <a:pt x="12308209" y="0"/>
                        </a:cubicBezTo>
                        <a:cubicBezTo>
                          <a:pt x="12655076" y="-63421"/>
                          <a:pt x="12376753" y="7128"/>
                          <a:pt x="12436761" y="0"/>
                        </a:cubicBezTo>
                        <a:cubicBezTo>
                          <a:pt x="12496769" y="-7128"/>
                          <a:pt x="12539527" y="1077"/>
                          <a:pt x="12565313" y="0"/>
                        </a:cubicBezTo>
                        <a:cubicBezTo>
                          <a:pt x="12591099" y="-1077"/>
                          <a:pt x="12664917" y="3586"/>
                          <a:pt x="12693865" y="0"/>
                        </a:cubicBezTo>
                        <a:cubicBezTo>
                          <a:pt x="12722813" y="-3586"/>
                          <a:pt x="12890904" y="21792"/>
                          <a:pt x="12974343" y="0"/>
                        </a:cubicBezTo>
                        <a:cubicBezTo>
                          <a:pt x="13057782" y="-21792"/>
                          <a:pt x="13054742" y="14796"/>
                          <a:pt x="13102895" y="0"/>
                        </a:cubicBezTo>
                        <a:cubicBezTo>
                          <a:pt x="13151048" y="-14796"/>
                          <a:pt x="13494412" y="57354"/>
                          <a:pt x="13839148" y="0"/>
                        </a:cubicBezTo>
                        <a:cubicBezTo>
                          <a:pt x="14183884" y="-57354"/>
                          <a:pt x="14180346" y="8352"/>
                          <a:pt x="14271551" y="0"/>
                        </a:cubicBezTo>
                        <a:cubicBezTo>
                          <a:pt x="14362756" y="-8352"/>
                          <a:pt x="14728699" y="5099"/>
                          <a:pt x="15159729" y="0"/>
                        </a:cubicBezTo>
                        <a:cubicBezTo>
                          <a:pt x="15590759" y="-5099"/>
                          <a:pt x="15510714" y="11884"/>
                          <a:pt x="15825863" y="0"/>
                        </a:cubicBezTo>
                        <a:cubicBezTo>
                          <a:pt x="16110842" y="70803"/>
                          <a:pt x="16431578" y="257801"/>
                          <a:pt x="16459200" y="633337"/>
                        </a:cubicBezTo>
                        <a:lnTo>
                          <a:pt x="16459200" y="633337"/>
                        </a:lnTo>
                        <a:cubicBezTo>
                          <a:pt x="16484874" y="973338"/>
                          <a:pt x="16196226" y="1347997"/>
                          <a:pt x="15825863" y="1266674"/>
                        </a:cubicBezTo>
                        <a:cubicBezTo>
                          <a:pt x="15769374" y="1269682"/>
                          <a:pt x="15735196" y="1254570"/>
                          <a:pt x="15697311" y="1266674"/>
                        </a:cubicBezTo>
                        <a:cubicBezTo>
                          <a:pt x="15659426" y="1278778"/>
                          <a:pt x="15251483" y="1226246"/>
                          <a:pt x="15112983" y="1266674"/>
                        </a:cubicBezTo>
                        <a:cubicBezTo>
                          <a:pt x="14974483" y="1307102"/>
                          <a:pt x="14947527" y="1253913"/>
                          <a:pt x="14832506" y="1266674"/>
                        </a:cubicBezTo>
                        <a:cubicBezTo>
                          <a:pt x="14717485" y="1279435"/>
                          <a:pt x="14499373" y="1243646"/>
                          <a:pt x="14400103" y="1266674"/>
                        </a:cubicBezTo>
                        <a:cubicBezTo>
                          <a:pt x="14300833" y="1289702"/>
                          <a:pt x="14078846" y="1238328"/>
                          <a:pt x="13815775" y="1266674"/>
                        </a:cubicBezTo>
                        <a:cubicBezTo>
                          <a:pt x="13552704" y="1295020"/>
                          <a:pt x="13574351" y="1218807"/>
                          <a:pt x="13383372" y="1266674"/>
                        </a:cubicBezTo>
                        <a:cubicBezTo>
                          <a:pt x="13192393" y="1314541"/>
                          <a:pt x="13142611" y="1235278"/>
                          <a:pt x="12950970" y="1266674"/>
                        </a:cubicBezTo>
                        <a:cubicBezTo>
                          <a:pt x="12759329" y="1298070"/>
                          <a:pt x="12425362" y="1248907"/>
                          <a:pt x="12214716" y="1266674"/>
                        </a:cubicBezTo>
                        <a:cubicBezTo>
                          <a:pt x="12004070" y="1284441"/>
                          <a:pt x="12141238" y="1254859"/>
                          <a:pt x="12086164" y="1266674"/>
                        </a:cubicBezTo>
                        <a:cubicBezTo>
                          <a:pt x="12031090" y="1278489"/>
                          <a:pt x="11776411" y="1241287"/>
                          <a:pt x="11501836" y="1266674"/>
                        </a:cubicBezTo>
                        <a:cubicBezTo>
                          <a:pt x="11227261" y="1292061"/>
                          <a:pt x="11270276" y="1262242"/>
                          <a:pt x="11069434" y="1266674"/>
                        </a:cubicBezTo>
                        <a:cubicBezTo>
                          <a:pt x="10868592" y="1271106"/>
                          <a:pt x="10576056" y="1172510"/>
                          <a:pt x="10181255" y="1266674"/>
                        </a:cubicBezTo>
                        <a:cubicBezTo>
                          <a:pt x="9786454" y="1360838"/>
                          <a:pt x="9976979" y="1258104"/>
                          <a:pt x="9900778" y="1266674"/>
                        </a:cubicBezTo>
                        <a:cubicBezTo>
                          <a:pt x="9824577" y="1275244"/>
                          <a:pt x="9236487" y="1208911"/>
                          <a:pt x="9012599" y="1266674"/>
                        </a:cubicBezTo>
                        <a:cubicBezTo>
                          <a:pt x="8788711" y="1324437"/>
                          <a:pt x="8860739" y="1248663"/>
                          <a:pt x="8732122" y="1266674"/>
                        </a:cubicBezTo>
                        <a:cubicBezTo>
                          <a:pt x="8603505" y="1284685"/>
                          <a:pt x="8659758" y="1254933"/>
                          <a:pt x="8603570" y="1266674"/>
                        </a:cubicBezTo>
                        <a:cubicBezTo>
                          <a:pt x="8547382" y="1278415"/>
                          <a:pt x="8520632" y="1251999"/>
                          <a:pt x="8475018" y="1266674"/>
                        </a:cubicBezTo>
                        <a:cubicBezTo>
                          <a:pt x="8429404" y="1281349"/>
                          <a:pt x="8169842" y="1261667"/>
                          <a:pt x="8042615" y="1266674"/>
                        </a:cubicBezTo>
                        <a:cubicBezTo>
                          <a:pt x="7915388" y="1271681"/>
                          <a:pt x="7471238" y="1244900"/>
                          <a:pt x="7306362" y="1266674"/>
                        </a:cubicBezTo>
                        <a:cubicBezTo>
                          <a:pt x="7141486" y="1288448"/>
                          <a:pt x="7101451" y="1252854"/>
                          <a:pt x="7025884" y="1266674"/>
                        </a:cubicBezTo>
                        <a:cubicBezTo>
                          <a:pt x="6950317" y="1280494"/>
                          <a:pt x="6574092" y="1200685"/>
                          <a:pt x="6441557" y="1266674"/>
                        </a:cubicBezTo>
                        <a:cubicBezTo>
                          <a:pt x="6309022" y="1332663"/>
                          <a:pt x="6124402" y="1264076"/>
                          <a:pt x="6009154" y="1266674"/>
                        </a:cubicBezTo>
                        <a:cubicBezTo>
                          <a:pt x="5893906" y="1269272"/>
                          <a:pt x="5727516" y="1258027"/>
                          <a:pt x="5576751" y="1266674"/>
                        </a:cubicBezTo>
                        <a:cubicBezTo>
                          <a:pt x="5425986" y="1275321"/>
                          <a:pt x="5338288" y="1254546"/>
                          <a:pt x="5144349" y="1266674"/>
                        </a:cubicBezTo>
                        <a:cubicBezTo>
                          <a:pt x="4950410" y="1278802"/>
                          <a:pt x="4998952" y="1253599"/>
                          <a:pt x="4863871" y="1266674"/>
                        </a:cubicBezTo>
                        <a:cubicBezTo>
                          <a:pt x="4728790" y="1279749"/>
                          <a:pt x="4561454" y="1218536"/>
                          <a:pt x="4431469" y="1266674"/>
                        </a:cubicBezTo>
                        <a:cubicBezTo>
                          <a:pt x="4301484" y="1314812"/>
                          <a:pt x="4051264" y="1264806"/>
                          <a:pt x="3847141" y="1266674"/>
                        </a:cubicBezTo>
                        <a:cubicBezTo>
                          <a:pt x="3643018" y="1268542"/>
                          <a:pt x="3669923" y="1256253"/>
                          <a:pt x="3566663" y="1266674"/>
                        </a:cubicBezTo>
                        <a:cubicBezTo>
                          <a:pt x="3463403" y="1277095"/>
                          <a:pt x="2873378" y="1246567"/>
                          <a:pt x="2678485" y="1266674"/>
                        </a:cubicBezTo>
                        <a:cubicBezTo>
                          <a:pt x="2483592" y="1286781"/>
                          <a:pt x="2467704" y="1253253"/>
                          <a:pt x="2398007" y="1266674"/>
                        </a:cubicBezTo>
                        <a:cubicBezTo>
                          <a:pt x="2328310" y="1280095"/>
                          <a:pt x="1936301" y="1204198"/>
                          <a:pt x="1661754" y="1266674"/>
                        </a:cubicBezTo>
                        <a:cubicBezTo>
                          <a:pt x="1387207" y="1329150"/>
                          <a:pt x="1356063" y="1259385"/>
                          <a:pt x="1229351" y="1266674"/>
                        </a:cubicBezTo>
                        <a:cubicBezTo>
                          <a:pt x="1102639" y="1273963"/>
                          <a:pt x="816481" y="1231414"/>
                          <a:pt x="633337" y="1266674"/>
                        </a:cubicBezTo>
                        <a:cubicBezTo>
                          <a:pt x="274980" y="1258072"/>
                          <a:pt x="33823" y="1046696"/>
                          <a:pt x="0" y="633337"/>
                        </a:cubicBezTo>
                        <a:close/>
                      </a:path>
                      <a:path w="16459200" h="1266674" stroke="0" extrusionOk="0">
                        <a:moveTo>
                          <a:pt x="0" y="633337"/>
                        </a:moveTo>
                        <a:cubicBezTo>
                          <a:pt x="28154" y="382911"/>
                          <a:pt x="342868" y="5179"/>
                          <a:pt x="633337" y="0"/>
                        </a:cubicBezTo>
                        <a:cubicBezTo>
                          <a:pt x="831379" y="-73879"/>
                          <a:pt x="1180454" y="27688"/>
                          <a:pt x="1369590" y="0"/>
                        </a:cubicBezTo>
                        <a:cubicBezTo>
                          <a:pt x="1558726" y="-27688"/>
                          <a:pt x="1904522" y="42756"/>
                          <a:pt x="2105843" y="0"/>
                        </a:cubicBezTo>
                        <a:cubicBezTo>
                          <a:pt x="2307164" y="-42756"/>
                          <a:pt x="2689431" y="70948"/>
                          <a:pt x="2842097" y="0"/>
                        </a:cubicBezTo>
                        <a:cubicBezTo>
                          <a:pt x="2994763" y="-70948"/>
                          <a:pt x="3526626" y="13229"/>
                          <a:pt x="3730275" y="0"/>
                        </a:cubicBezTo>
                        <a:cubicBezTo>
                          <a:pt x="3933924" y="-13229"/>
                          <a:pt x="3815818" y="13697"/>
                          <a:pt x="3858827" y="0"/>
                        </a:cubicBezTo>
                        <a:cubicBezTo>
                          <a:pt x="3901836" y="-13697"/>
                          <a:pt x="4274704" y="8750"/>
                          <a:pt x="4443155" y="0"/>
                        </a:cubicBezTo>
                        <a:cubicBezTo>
                          <a:pt x="4611606" y="-8750"/>
                          <a:pt x="4827692" y="11621"/>
                          <a:pt x="5179408" y="0"/>
                        </a:cubicBezTo>
                        <a:cubicBezTo>
                          <a:pt x="5531124" y="-11621"/>
                          <a:pt x="5379799" y="29149"/>
                          <a:pt x="5459886" y="0"/>
                        </a:cubicBezTo>
                        <a:cubicBezTo>
                          <a:pt x="5539973" y="-29149"/>
                          <a:pt x="6043977" y="79590"/>
                          <a:pt x="6348064" y="0"/>
                        </a:cubicBezTo>
                        <a:cubicBezTo>
                          <a:pt x="6652151" y="-79590"/>
                          <a:pt x="6804873" y="102493"/>
                          <a:pt x="7236243" y="0"/>
                        </a:cubicBezTo>
                        <a:cubicBezTo>
                          <a:pt x="7667613" y="-102493"/>
                          <a:pt x="7531607" y="67171"/>
                          <a:pt x="7820570" y="0"/>
                        </a:cubicBezTo>
                        <a:cubicBezTo>
                          <a:pt x="8109533" y="-67171"/>
                          <a:pt x="7991010" y="8481"/>
                          <a:pt x="8101048" y="0"/>
                        </a:cubicBezTo>
                        <a:cubicBezTo>
                          <a:pt x="8211086" y="-8481"/>
                          <a:pt x="8181521" y="6489"/>
                          <a:pt x="8229600" y="0"/>
                        </a:cubicBezTo>
                        <a:cubicBezTo>
                          <a:pt x="8277679" y="-6489"/>
                          <a:pt x="8405230" y="3163"/>
                          <a:pt x="8510077" y="0"/>
                        </a:cubicBezTo>
                        <a:cubicBezTo>
                          <a:pt x="8614924" y="-3163"/>
                          <a:pt x="9011989" y="49083"/>
                          <a:pt x="9398256" y="0"/>
                        </a:cubicBezTo>
                        <a:cubicBezTo>
                          <a:pt x="9784523" y="-49083"/>
                          <a:pt x="9500445" y="5025"/>
                          <a:pt x="9526808" y="0"/>
                        </a:cubicBezTo>
                        <a:cubicBezTo>
                          <a:pt x="9553171" y="-5025"/>
                          <a:pt x="9601996" y="10425"/>
                          <a:pt x="9655360" y="0"/>
                        </a:cubicBezTo>
                        <a:cubicBezTo>
                          <a:pt x="9708724" y="-10425"/>
                          <a:pt x="9963047" y="1742"/>
                          <a:pt x="10087763" y="0"/>
                        </a:cubicBezTo>
                        <a:cubicBezTo>
                          <a:pt x="10212479" y="-1742"/>
                          <a:pt x="10291323" y="1310"/>
                          <a:pt x="10368240" y="0"/>
                        </a:cubicBezTo>
                        <a:cubicBezTo>
                          <a:pt x="10445157" y="-1310"/>
                          <a:pt x="10461831" y="3905"/>
                          <a:pt x="10496792" y="0"/>
                        </a:cubicBezTo>
                        <a:cubicBezTo>
                          <a:pt x="10531753" y="-3905"/>
                          <a:pt x="11071446" y="87464"/>
                          <a:pt x="11233046" y="0"/>
                        </a:cubicBezTo>
                        <a:cubicBezTo>
                          <a:pt x="11394646" y="-87464"/>
                          <a:pt x="11426204" y="31375"/>
                          <a:pt x="11513523" y="0"/>
                        </a:cubicBezTo>
                        <a:cubicBezTo>
                          <a:pt x="11600842" y="-31375"/>
                          <a:pt x="11713096" y="22963"/>
                          <a:pt x="11794000" y="0"/>
                        </a:cubicBezTo>
                        <a:cubicBezTo>
                          <a:pt x="11874904" y="-22963"/>
                          <a:pt x="12256809" y="32273"/>
                          <a:pt x="12378328" y="0"/>
                        </a:cubicBezTo>
                        <a:cubicBezTo>
                          <a:pt x="12499847" y="-32273"/>
                          <a:pt x="12915491" y="37363"/>
                          <a:pt x="13114581" y="0"/>
                        </a:cubicBezTo>
                        <a:cubicBezTo>
                          <a:pt x="13313671" y="-37363"/>
                          <a:pt x="13313496" y="28554"/>
                          <a:pt x="13395059" y="0"/>
                        </a:cubicBezTo>
                        <a:cubicBezTo>
                          <a:pt x="13476622" y="-28554"/>
                          <a:pt x="13879108" y="22864"/>
                          <a:pt x="14283237" y="0"/>
                        </a:cubicBezTo>
                        <a:cubicBezTo>
                          <a:pt x="14687366" y="-22864"/>
                          <a:pt x="14359186" y="9430"/>
                          <a:pt x="14411789" y="0"/>
                        </a:cubicBezTo>
                        <a:cubicBezTo>
                          <a:pt x="14464392" y="-9430"/>
                          <a:pt x="14505894" y="8360"/>
                          <a:pt x="14540342" y="0"/>
                        </a:cubicBezTo>
                        <a:cubicBezTo>
                          <a:pt x="14574790" y="-8360"/>
                          <a:pt x="15469284" y="51102"/>
                          <a:pt x="15825863" y="0"/>
                        </a:cubicBezTo>
                        <a:cubicBezTo>
                          <a:pt x="16154974" y="94499"/>
                          <a:pt x="16490302" y="305689"/>
                          <a:pt x="16459200" y="633337"/>
                        </a:cubicBezTo>
                        <a:lnTo>
                          <a:pt x="16459200" y="633337"/>
                        </a:lnTo>
                        <a:cubicBezTo>
                          <a:pt x="16450399" y="961010"/>
                          <a:pt x="16212426" y="1284179"/>
                          <a:pt x="15825863" y="1266674"/>
                        </a:cubicBezTo>
                        <a:cubicBezTo>
                          <a:pt x="15646790" y="1347839"/>
                          <a:pt x="15393420" y="1230674"/>
                          <a:pt x="15089610" y="1266674"/>
                        </a:cubicBezTo>
                        <a:cubicBezTo>
                          <a:pt x="14785800" y="1302674"/>
                          <a:pt x="15009112" y="1254276"/>
                          <a:pt x="14961058" y="1266674"/>
                        </a:cubicBezTo>
                        <a:cubicBezTo>
                          <a:pt x="14913004" y="1279072"/>
                          <a:pt x="14895908" y="1264898"/>
                          <a:pt x="14832506" y="1266674"/>
                        </a:cubicBezTo>
                        <a:cubicBezTo>
                          <a:pt x="14769104" y="1268450"/>
                          <a:pt x="14757667" y="1253059"/>
                          <a:pt x="14703953" y="1266674"/>
                        </a:cubicBezTo>
                        <a:cubicBezTo>
                          <a:pt x="14650239" y="1280289"/>
                          <a:pt x="14249456" y="1251246"/>
                          <a:pt x="14119625" y="1266674"/>
                        </a:cubicBezTo>
                        <a:cubicBezTo>
                          <a:pt x="13989794" y="1282102"/>
                          <a:pt x="13613002" y="1213276"/>
                          <a:pt x="13383372" y="1266674"/>
                        </a:cubicBezTo>
                        <a:cubicBezTo>
                          <a:pt x="13153742" y="1320072"/>
                          <a:pt x="13001232" y="1236576"/>
                          <a:pt x="12799044" y="1266674"/>
                        </a:cubicBezTo>
                        <a:cubicBezTo>
                          <a:pt x="12596856" y="1296772"/>
                          <a:pt x="12565800" y="1217614"/>
                          <a:pt x="12366642" y="1266674"/>
                        </a:cubicBezTo>
                        <a:cubicBezTo>
                          <a:pt x="12167484" y="1315734"/>
                          <a:pt x="12077423" y="1248869"/>
                          <a:pt x="11934239" y="1266674"/>
                        </a:cubicBezTo>
                        <a:cubicBezTo>
                          <a:pt x="11791055" y="1284479"/>
                          <a:pt x="11333620" y="1234715"/>
                          <a:pt x="11046061" y="1266674"/>
                        </a:cubicBezTo>
                        <a:cubicBezTo>
                          <a:pt x="10758502" y="1298633"/>
                          <a:pt x="10648712" y="1261131"/>
                          <a:pt x="10461733" y="1266674"/>
                        </a:cubicBezTo>
                        <a:cubicBezTo>
                          <a:pt x="10274754" y="1272217"/>
                          <a:pt x="10392333" y="1252177"/>
                          <a:pt x="10333181" y="1266674"/>
                        </a:cubicBezTo>
                        <a:cubicBezTo>
                          <a:pt x="10274029" y="1281171"/>
                          <a:pt x="10059212" y="1264265"/>
                          <a:pt x="9900778" y="1266674"/>
                        </a:cubicBezTo>
                        <a:cubicBezTo>
                          <a:pt x="9742344" y="1269083"/>
                          <a:pt x="9604103" y="1211702"/>
                          <a:pt x="9316450" y="1266674"/>
                        </a:cubicBezTo>
                        <a:cubicBezTo>
                          <a:pt x="9028797" y="1321646"/>
                          <a:pt x="8824543" y="1264318"/>
                          <a:pt x="8580197" y="1266674"/>
                        </a:cubicBezTo>
                        <a:cubicBezTo>
                          <a:pt x="8335851" y="1269030"/>
                          <a:pt x="8062692" y="1184141"/>
                          <a:pt x="7843944" y="1266674"/>
                        </a:cubicBezTo>
                        <a:cubicBezTo>
                          <a:pt x="7625196" y="1349207"/>
                          <a:pt x="7400509" y="1241396"/>
                          <a:pt x="7259616" y="1266674"/>
                        </a:cubicBezTo>
                        <a:cubicBezTo>
                          <a:pt x="7118723" y="1291952"/>
                          <a:pt x="7050677" y="1261570"/>
                          <a:pt x="6979138" y="1266674"/>
                        </a:cubicBezTo>
                        <a:cubicBezTo>
                          <a:pt x="6907599" y="1271778"/>
                          <a:pt x="6755061" y="1264141"/>
                          <a:pt x="6698661" y="1266674"/>
                        </a:cubicBezTo>
                        <a:cubicBezTo>
                          <a:pt x="6642261" y="1269207"/>
                          <a:pt x="6601781" y="1261800"/>
                          <a:pt x="6570109" y="1266674"/>
                        </a:cubicBezTo>
                        <a:cubicBezTo>
                          <a:pt x="6538437" y="1271548"/>
                          <a:pt x="5872032" y="1169421"/>
                          <a:pt x="5681930" y="1266674"/>
                        </a:cubicBezTo>
                        <a:cubicBezTo>
                          <a:pt x="5491828" y="1363927"/>
                          <a:pt x="4981799" y="1175271"/>
                          <a:pt x="4793752" y="1266674"/>
                        </a:cubicBezTo>
                        <a:cubicBezTo>
                          <a:pt x="4605705" y="1358077"/>
                          <a:pt x="4708100" y="1263091"/>
                          <a:pt x="4665200" y="1266674"/>
                        </a:cubicBezTo>
                        <a:cubicBezTo>
                          <a:pt x="4622300" y="1270257"/>
                          <a:pt x="4093842" y="1233693"/>
                          <a:pt x="3928946" y="1266674"/>
                        </a:cubicBezTo>
                        <a:cubicBezTo>
                          <a:pt x="3764050" y="1299655"/>
                          <a:pt x="3255798" y="1199431"/>
                          <a:pt x="3040768" y="1266674"/>
                        </a:cubicBezTo>
                        <a:cubicBezTo>
                          <a:pt x="2825738" y="1333917"/>
                          <a:pt x="2865087" y="1237160"/>
                          <a:pt x="2760291" y="1266674"/>
                        </a:cubicBezTo>
                        <a:cubicBezTo>
                          <a:pt x="2655495" y="1296188"/>
                          <a:pt x="2569922" y="1257078"/>
                          <a:pt x="2479813" y="1266674"/>
                        </a:cubicBezTo>
                        <a:cubicBezTo>
                          <a:pt x="2389704" y="1276270"/>
                          <a:pt x="2155143" y="1246661"/>
                          <a:pt x="2047411" y="1266674"/>
                        </a:cubicBezTo>
                        <a:cubicBezTo>
                          <a:pt x="1939679" y="1286687"/>
                          <a:pt x="1828039" y="1223731"/>
                          <a:pt x="1615008" y="1266674"/>
                        </a:cubicBezTo>
                        <a:cubicBezTo>
                          <a:pt x="1401977" y="1309617"/>
                          <a:pt x="891662" y="1225204"/>
                          <a:pt x="633337" y="1266674"/>
                        </a:cubicBezTo>
                        <a:cubicBezTo>
                          <a:pt x="384287" y="1248432"/>
                          <a:pt x="-14595" y="977554"/>
                          <a:pt x="0" y="633337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hãy đọc thông tin dưới đây và cho biết tác dụng của tủ lạnh.</a:t>
            </a:r>
            <a:endParaRPr lang="en-VN" sz="3600" dirty="0">
              <a:solidFill>
                <a:schemeClr val="accent2">
                  <a:lumMod val="50000"/>
                </a:schemeClr>
              </a:solidFill>
              <a:effectLst/>
              <a:latin typeface="UTM Avo" panose="0204060305050609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4635204-CA2E-220D-B565-67932EEF81F6}"/>
              </a:ext>
            </a:extLst>
          </p:cNvPr>
          <p:cNvSpPr/>
          <p:nvPr/>
        </p:nvSpPr>
        <p:spPr>
          <a:xfrm>
            <a:off x="1066800" y="2628900"/>
            <a:ext cx="16078200" cy="5334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Thịt, cá có thể bảo quản được:</a:t>
            </a:r>
          </a:p>
          <a:p>
            <a:pPr algn="just"/>
            <a:r>
              <a:rPr lang="vi-VN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Từ 3 ngày đến 5 ngày với phương pháp làm lạnh thực phẩm (nhiệt độ từ </a:t>
            </a:r>
            <a:r>
              <a:rPr lang="en-US" sz="5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en-US" sz="5400" b="0" i="0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en-US" sz="5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 </a:t>
            </a:r>
            <a:r>
              <a:rPr lang="en-US" sz="54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5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7</a:t>
            </a:r>
            <a:r>
              <a:rPr lang="en-US" sz="5400" b="0" i="0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en-US" sz="5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  <a:p>
            <a:pPr algn="just"/>
            <a:r>
              <a:rPr lang="vi-VN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Từ vài tuần tới vài tháng với phương pháp đông lạnh (nhiệt độ dưới 0</a:t>
            </a:r>
            <a:r>
              <a:rPr lang="en-US" sz="5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vi-VN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C).</a:t>
            </a:r>
            <a:endParaRPr lang="en-US" sz="5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E02D976C-05C4-6E7B-A9A0-6889CA6FC186}"/>
              </a:ext>
            </a:extLst>
          </p:cNvPr>
          <p:cNvSpPr/>
          <p:nvPr/>
        </p:nvSpPr>
        <p:spPr>
          <a:xfrm>
            <a:off x="695738" y="2862468"/>
            <a:ext cx="12734513" cy="61722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107D6E96-B581-C401-C652-10D4B9536362}"/>
              </a:ext>
            </a:extLst>
          </p:cNvPr>
          <p:cNvSpPr txBox="1"/>
          <p:nvPr/>
        </p:nvSpPr>
        <p:spPr>
          <a:xfrm>
            <a:off x="1295400" y="3390900"/>
            <a:ext cx="11561339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371600"/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Tủ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lạnh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thiết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phổ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biến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Tủ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lạnh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quản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nhiệt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thấp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kéo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6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C2D12A-986A-31B7-F27C-CBC0F3DB4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190500"/>
            <a:ext cx="11586452" cy="4307198"/>
          </a:xfrm>
          <a:prstGeom prst="rect">
            <a:avLst/>
          </a:prstGeom>
        </p:spPr>
      </p:pic>
      <p:sp>
        <p:nvSpPr>
          <p:cNvPr id="4" name="Freeform 8">
            <a:extLst>
              <a:ext uri="{FF2B5EF4-FFF2-40B4-BE49-F238E27FC236}">
                <a16:creationId xmlns:a16="http://schemas.microsoft.com/office/drawing/2014/main" id="{A2AF2026-DD98-A6DB-15B2-C2878D4A928D}"/>
              </a:ext>
            </a:extLst>
          </p:cNvPr>
          <p:cNvSpPr/>
          <p:nvPr/>
        </p:nvSpPr>
        <p:spPr>
          <a:xfrm>
            <a:off x="13335000" y="5339935"/>
            <a:ext cx="4501829" cy="4947065"/>
          </a:xfrm>
          <a:custGeom>
            <a:avLst/>
            <a:gdLst/>
            <a:ahLst/>
            <a:cxnLst/>
            <a:rect l="l" t="t" r="r" b="b"/>
            <a:pathLst>
              <a:path w="4501829" h="4947065">
                <a:moveTo>
                  <a:pt x="0" y="0"/>
                </a:moveTo>
                <a:lnTo>
                  <a:pt x="4501829" y="0"/>
                </a:lnTo>
                <a:lnTo>
                  <a:pt x="4501829" y="4947065"/>
                </a:lnTo>
                <a:lnTo>
                  <a:pt x="0" y="49470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03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55DA2B9C-87E7-F6A9-082E-FD1249281358}"/>
              </a:ext>
            </a:extLst>
          </p:cNvPr>
          <p:cNvGrpSpPr/>
          <p:nvPr/>
        </p:nvGrpSpPr>
        <p:grpSpPr>
          <a:xfrm>
            <a:off x="1522520" y="511091"/>
            <a:ext cx="15242961" cy="6147180"/>
            <a:chOff x="810826" y="195584"/>
            <a:chExt cx="10161974" cy="4098120"/>
          </a:xfrm>
        </p:grpSpPr>
        <p:sp>
          <p:nvSpPr>
            <p:cNvPr id="4" name="Hình chữ nhật: Góc Tròn 3">
              <a:extLst>
                <a:ext uri="{FF2B5EF4-FFF2-40B4-BE49-F238E27FC236}">
                  <a16:creationId xmlns:a16="http://schemas.microsoft.com/office/drawing/2014/main" id="{9C6CFD1F-BE85-0490-0D3B-BB9A90040551}"/>
                </a:ext>
              </a:extLst>
            </p:cNvPr>
            <p:cNvSpPr/>
            <p:nvPr/>
          </p:nvSpPr>
          <p:spPr>
            <a:xfrm>
              <a:off x="810826" y="195584"/>
              <a:ext cx="10161974" cy="409812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7C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Hình chữ nhật: Góc Tròn 5">
              <a:extLst>
                <a:ext uri="{FF2B5EF4-FFF2-40B4-BE49-F238E27FC236}">
                  <a16:creationId xmlns:a16="http://schemas.microsoft.com/office/drawing/2014/main" id="{3B9630F6-2335-781A-F176-231806030F56}"/>
                </a:ext>
              </a:extLst>
            </p:cNvPr>
            <p:cNvSpPr/>
            <p:nvPr/>
          </p:nvSpPr>
          <p:spPr>
            <a:xfrm>
              <a:off x="1048701" y="416221"/>
              <a:ext cx="9685560" cy="3638943"/>
            </a:xfrm>
            <a:prstGeom prst="roundRect">
              <a:avLst/>
            </a:prstGeom>
            <a:noFill/>
            <a:ln w="57150">
              <a:solidFill>
                <a:srgbClr val="FF7C8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7" name="Picture 12">
            <a:extLst>
              <a:ext uri="{FF2B5EF4-FFF2-40B4-BE49-F238E27FC236}">
                <a16:creationId xmlns:a16="http://schemas.microsoft.com/office/drawing/2014/main" id="{6B3C8C1F-F41B-E396-C1C2-E82225B046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4" y="4875314"/>
            <a:ext cx="3696657" cy="3923724"/>
          </a:xfrm>
          <a:prstGeom prst="rect">
            <a:avLst/>
          </a:prstGeom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0AB1CCBB-8EE0-30A1-F762-4971763B8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3806" y="55749"/>
            <a:ext cx="3375434" cy="42707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288709-20AC-E017-762E-4D51582997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2476500"/>
            <a:ext cx="13967147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5564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318</Words>
  <Application>Microsoft Office PowerPoint</Application>
  <PresentationFormat>Custom</PresentationFormat>
  <Paragraphs>15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UVN Chim Bien Nang</vt:lpstr>
      <vt:lpstr>Arial</vt:lpstr>
      <vt:lpstr>Calibri</vt:lpstr>
      <vt:lpstr>Calibri Light</vt:lpstr>
      <vt:lpstr>Cambria</vt:lpstr>
      <vt:lpstr>Times New Roman</vt:lpstr>
      <vt:lpstr>UTM Avo</vt:lpstr>
      <vt:lpstr>Office Theme</vt:lpstr>
      <vt:lpstr>1_Office Theme</vt:lpstr>
      <vt:lpstr>2_Office Theme</vt:lpstr>
      <vt:lpstr>Chủ đề Office</vt:lpstr>
      <vt:lpstr>1_Chủ đề Office</vt:lpstr>
      <vt:lpstr>2_Chủ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15</cp:revision>
  <dcterms:created xsi:type="dcterms:W3CDTF">2006-08-16T00:00:00Z</dcterms:created>
  <dcterms:modified xsi:type="dcterms:W3CDTF">2024-12-11T13:18:43Z</dcterms:modified>
  <dc:identifier>DAGGBMTwqNQ</dc:identifier>
</cp:coreProperties>
</file>