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9"/>
  </p:notesMasterIdLst>
  <p:sldIdLst>
    <p:sldId id="257" r:id="rId3"/>
    <p:sldId id="275" r:id="rId4"/>
    <p:sldId id="290" r:id="rId5"/>
    <p:sldId id="268" r:id="rId6"/>
    <p:sldId id="277" r:id="rId7"/>
    <p:sldId id="28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260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F5160-C10D-4033-AF42-D9048BA8E41C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0836D-21C7-44B9-95C8-5D156ABFF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3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86号-杨任东楷书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5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230C5-ECA7-4F9C-8AA1-6762D2079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1182433" y="183428"/>
            <a:ext cx="766178" cy="7328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9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5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3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134040" y="165324"/>
              <a:ext cx="11899082" cy="6483953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4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3962F06-BAC9-4F86-94F0-98C15B831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1640348" y="265251"/>
            <a:ext cx="10291551" cy="6858000"/>
            <a:chOff x="1860056" y="218369"/>
            <a:chExt cx="8193455" cy="4844909"/>
          </a:xfrm>
        </p:grpSpPr>
        <p:pic>
          <p:nvPicPr>
            <p:cNvPr id="6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7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6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AACBE6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7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9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0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8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9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AACBE6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2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4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5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256B5AF-8CEE-E0FD-623C-1CDF5E69F0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234"/>
          <a:stretch/>
        </p:blipFill>
        <p:spPr>
          <a:xfrm>
            <a:off x="5021388" y="1327715"/>
            <a:ext cx="2544625" cy="1270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F879B-C519-9F1B-35CF-C0FBA922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769" y="2791727"/>
            <a:ext cx="8151058" cy="2274005"/>
          </a:xfrm>
          <a:prstGeom prst="rect">
            <a:avLst/>
          </a:prstGeom>
        </p:spPr>
      </p:pic>
      <p:pic>
        <p:nvPicPr>
          <p:cNvPr id="2" name="Picture 1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62732EC3-4B39-070C-F888-1206C0535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25" y="2083373"/>
            <a:ext cx="3642348" cy="46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>
            <a:extLst>
              <a:ext uri="{FF2B5EF4-FFF2-40B4-BE49-F238E27FC236}">
                <a16:creationId xmlns:a16="http://schemas.microsoft.com/office/drawing/2014/main" id="{5752D830-4CE7-23DE-A578-DC6A50364ECF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84A5E374-6D2B-7F55-CE31-FCBD3CBBDC14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2E9DF-F12B-AF42-EBEC-46551B8A9468}"/>
              </a:ext>
            </a:extLst>
          </p:cNvPr>
          <p:cNvGrpSpPr/>
          <p:nvPr/>
        </p:nvGrpSpPr>
        <p:grpSpPr>
          <a:xfrm>
            <a:off x="1072832" y="0"/>
            <a:ext cx="9857438" cy="1336978"/>
            <a:chOff x="6665558" y="555617"/>
            <a:chExt cx="5167467" cy="2768423"/>
          </a:xfrm>
        </p:grpSpPr>
        <p:pic>
          <p:nvPicPr>
            <p:cNvPr id="6" name="图片 1" descr="588ku_d86e2212d3e726cc7abb62f88b3a8de2_12503752">
              <a:extLst>
                <a:ext uri="{FF2B5EF4-FFF2-40B4-BE49-F238E27FC236}">
                  <a16:creationId xmlns:a16="http://schemas.microsoft.com/office/drawing/2014/main" id="{7D9F73A6-0F59-0226-1932-B98ADA68D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471" t="26223" r="12879" b="20562"/>
            <a:stretch>
              <a:fillRect/>
            </a:stretch>
          </p:blipFill>
          <p:spPr>
            <a:xfrm>
              <a:off x="6665558" y="555617"/>
              <a:ext cx="5167467" cy="27684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88C4B9-A021-A418-89E0-C2DBEC7CA31F}"/>
                </a:ext>
              </a:extLst>
            </p:cNvPr>
            <p:cNvSpPr txBox="1"/>
            <p:nvPr/>
          </p:nvSpPr>
          <p:spPr>
            <a:xfrm>
              <a:off x="7290378" y="1592610"/>
              <a:ext cx="4114371" cy="1019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1. 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Nghe thầy cô nhận xét chung về bài làm của lớp.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84F1A1-79C0-65F2-FB2F-C422947E09B1}"/>
              </a:ext>
            </a:extLst>
          </p:cNvPr>
          <p:cNvGrpSpPr/>
          <p:nvPr/>
        </p:nvGrpSpPr>
        <p:grpSpPr>
          <a:xfrm>
            <a:off x="668728" y="1725045"/>
            <a:ext cx="5062221" cy="1208675"/>
            <a:chOff x="1354221" y="122093"/>
            <a:chExt cx="9589396" cy="10607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1CA824-4C52-5B27-E152-7F0526E1B41C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AEDD9841-2A8A-D334-E6BF-A9F318D78551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9">
                <a:extLst>
                  <a:ext uri="{FF2B5EF4-FFF2-40B4-BE49-F238E27FC236}">
                    <a16:creationId xmlns:a16="http://schemas.microsoft.com/office/drawing/2014/main" id="{9998F344-3ED6-49E2-2EB1-67765C3F6313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9A9962-AF4E-E91E-7320-864317A8670D}"/>
                </a:ext>
              </a:extLst>
            </p:cNvPr>
            <p:cNvSpPr txBox="1"/>
            <p:nvPr/>
          </p:nvSpPr>
          <p:spPr>
            <a:xfrm>
              <a:off x="1525109" y="174718"/>
              <a:ext cx="9321800" cy="94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28A0B4-1C40-3DA7-34DD-BD2FDA28B4C5}"/>
              </a:ext>
            </a:extLst>
          </p:cNvPr>
          <p:cNvGrpSpPr/>
          <p:nvPr/>
        </p:nvGrpSpPr>
        <p:grpSpPr>
          <a:xfrm>
            <a:off x="6452840" y="1714412"/>
            <a:ext cx="5062221" cy="1826229"/>
            <a:chOff x="1354221" y="122093"/>
            <a:chExt cx="9589396" cy="12681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4894A0-F6C1-21AA-6632-221A2E833500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ctangle: Diagonal Corners Rounded 4">
                <a:extLst>
                  <a:ext uri="{FF2B5EF4-FFF2-40B4-BE49-F238E27FC236}">
                    <a16:creationId xmlns:a16="http://schemas.microsoft.com/office/drawing/2014/main" id="{58ADD9A9-71AA-081E-E580-9EB57E527BC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9">
                <a:extLst>
                  <a:ext uri="{FF2B5EF4-FFF2-40B4-BE49-F238E27FC236}">
                    <a16:creationId xmlns:a16="http://schemas.microsoft.com/office/drawing/2014/main" id="{47D05176-3FB0-3906-A144-C65773836A4F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24DD22-B54D-F461-FD32-3E9D57138962}"/>
                </a:ext>
              </a:extLst>
            </p:cNvPr>
            <p:cNvSpPr txBox="1"/>
            <p:nvPr/>
          </p:nvSpPr>
          <p:spPr>
            <a:xfrm>
              <a:off x="1525108" y="174718"/>
              <a:ext cx="9321801" cy="1215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9C9032-5E92-6A1A-54DD-42B1C111F01A}"/>
              </a:ext>
            </a:extLst>
          </p:cNvPr>
          <p:cNvGrpSpPr/>
          <p:nvPr/>
        </p:nvGrpSpPr>
        <p:grpSpPr>
          <a:xfrm>
            <a:off x="711258" y="3628273"/>
            <a:ext cx="5191923" cy="1208675"/>
            <a:chOff x="1354221" y="122093"/>
            <a:chExt cx="9835092" cy="10607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7E4720-CDAC-0ED5-AEF0-1D34851E1BD0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6F6AEB6E-75FB-FCF5-3F38-2B71998DEBC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9">
                <a:extLst>
                  <a:ext uri="{FF2B5EF4-FFF2-40B4-BE49-F238E27FC236}">
                    <a16:creationId xmlns:a16="http://schemas.microsoft.com/office/drawing/2014/main" id="{52582A2D-E890-46A9-9CCD-6D9EAB42D064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A9EFCB-2296-A2E1-66F0-5ECB4D7022A0}"/>
                </a:ext>
              </a:extLst>
            </p:cNvPr>
            <p:cNvSpPr txBox="1"/>
            <p:nvPr/>
          </p:nvSpPr>
          <p:spPr>
            <a:xfrm>
              <a:off x="1867512" y="389346"/>
              <a:ext cx="9321801" cy="51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88EE9E-6D08-B618-AAF1-FA73FDFB229F}"/>
              </a:ext>
            </a:extLst>
          </p:cNvPr>
          <p:cNvGrpSpPr/>
          <p:nvPr/>
        </p:nvGrpSpPr>
        <p:grpSpPr>
          <a:xfrm>
            <a:off x="7643687" y="3575109"/>
            <a:ext cx="3339746" cy="1208675"/>
            <a:chOff x="1354221" y="122093"/>
            <a:chExt cx="9835092" cy="106078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D275E9-60FF-289C-EC6C-EC43BB59E749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Rectangle: Diagonal Corners Rounded 4">
                <a:extLst>
                  <a:ext uri="{FF2B5EF4-FFF2-40B4-BE49-F238E27FC236}">
                    <a16:creationId xmlns:a16="http://schemas.microsoft.com/office/drawing/2014/main" id="{F40F9402-6299-751E-401D-E408E873D024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: Diagonal Corners Rounded 39">
                <a:extLst>
                  <a:ext uri="{FF2B5EF4-FFF2-40B4-BE49-F238E27FC236}">
                    <a16:creationId xmlns:a16="http://schemas.microsoft.com/office/drawing/2014/main" id="{76A5168C-1344-AE9E-3A1C-241AE15E6B6B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CA7C8B-EA09-12A9-CED4-8B13EB7FE1AD}"/>
                </a:ext>
              </a:extLst>
            </p:cNvPr>
            <p:cNvSpPr txBox="1"/>
            <p:nvPr/>
          </p:nvSpPr>
          <p:spPr>
            <a:xfrm>
              <a:off x="1867512" y="389346"/>
              <a:ext cx="9321801" cy="51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7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>
            <a:extLst>
              <a:ext uri="{FF2B5EF4-FFF2-40B4-BE49-F238E27FC236}">
                <a16:creationId xmlns:a16="http://schemas.microsoft.com/office/drawing/2014/main" id="{5752D830-4CE7-23DE-A578-DC6A50364ECF}"/>
              </a:ext>
            </a:extLst>
          </p:cNvPr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84A5E374-6D2B-7F55-CE31-FCBD3CBBDC14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2E9DF-F12B-AF42-EBEC-46551B8A9468}"/>
              </a:ext>
            </a:extLst>
          </p:cNvPr>
          <p:cNvGrpSpPr/>
          <p:nvPr/>
        </p:nvGrpSpPr>
        <p:grpSpPr>
          <a:xfrm>
            <a:off x="1072832" y="0"/>
            <a:ext cx="9857438" cy="1998921"/>
            <a:chOff x="6665558" y="555617"/>
            <a:chExt cx="5167467" cy="2875888"/>
          </a:xfrm>
        </p:grpSpPr>
        <p:pic>
          <p:nvPicPr>
            <p:cNvPr id="6" name="图片 1" descr="588ku_d86e2212d3e726cc7abb62f88b3a8de2_12503752">
              <a:extLst>
                <a:ext uri="{FF2B5EF4-FFF2-40B4-BE49-F238E27FC236}">
                  <a16:creationId xmlns:a16="http://schemas.microsoft.com/office/drawing/2014/main" id="{7D9F73A6-0F59-0226-1932-B98ADA68D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471" t="26223" r="12879" b="20562"/>
            <a:stretch>
              <a:fillRect/>
            </a:stretch>
          </p:blipFill>
          <p:spPr>
            <a:xfrm>
              <a:off x="6665558" y="555617"/>
              <a:ext cx="5167467" cy="27684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88C4B9-A021-A418-89E0-C2DBEC7CA31F}"/>
                </a:ext>
              </a:extLst>
            </p:cNvPr>
            <p:cNvSpPr txBox="1"/>
            <p:nvPr/>
          </p:nvSpPr>
          <p:spPr>
            <a:xfrm>
              <a:off x="7295952" y="1328415"/>
              <a:ext cx="4114371" cy="2103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Chỉnh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sửa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báo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cáo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xét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thầy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góp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ý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5A75B4D-E0C8-4D18-F484-B573EAE8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99" y="2184326"/>
            <a:ext cx="4253799" cy="17830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78C31B-1AD1-4F1A-C2B5-6981D3AE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06" y="2222206"/>
            <a:ext cx="3990147" cy="1658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D06EA8-6397-E569-AE1D-DE8605117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12" y="4122332"/>
            <a:ext cx="30194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4576426" y="0"/>
            <a:ext cx="7851866" cy="4990454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63962F06-BAC9-4F86-94F0-98C15B831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1520" y="1563181"/>
            <a:ext cx="6735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Vận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>
            <a:extLst>
              <a:ext uri="{FF2B5EF4-FFF2-40B4-BE49-F238E27FC236}">
                <a16:creationId xmlns:a16="http://schemas.microsoft.com/office/drawing/2014/main" id="{2C3FCB44-BE48-9730-878B-9896BA4C17CD}"/>
              </a:ext>
            </a:extLst>
          </p:cNvPr>
          <p:cNvSpPr/>
          <p:nvPr/>
        </p:nvSpPr>
        <p:spPr>
          <a:xfrm>
            <a:off x="325535" y="40272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>
            <a:extLst>
              <a:ext uri="{FF2B5EF4-FFF2-40B4-BE49-F238E27FC236}">
                <a16:creationId xmlns:a16="http://schemas.microsoft.com/office/drawing/2014/main" id="{BBD515CA-14B9-4F4E-4BB5-8CC74904BF4B}"/>
              </a:ext>
            </a:extLst>
          </p:cNvPr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" name="Picture 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5D9A1AD6-468B-3C5B-56CA-6CF3DAB5A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" y="2216723"/>
            <a:ext cx="3642348" cy="4641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1B33C9-FCC2-5E0E-8C63-E676C0E2EA87}"/>
              </a:ext>
            </a:extLst>
          </p:cNvPr>
          <p:cNvSpPr txBox="1"/>
          <p:nvPr/>
        </p:nvSpPr>
        <p:spPr>
          <a:xfrm>
            <a:off x="3583173" y="755100"/>
            <a:ext cx="7091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Đưa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cần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viết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báo</a:t>
            </a:r>
            <a:r>
              <a:rPr lang="en-US" sz="48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93A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615D30-504C-E1A6-3F65-ACB8B5D2A12E}"/>
              </a:ext>
            </a:extLst>
          </p:cNvPr>
          <p:cNvGrpSpPr/>
          <p:nvPr/>
        </p:nvGrpSpPr>
        <p:grpSpPr>
          <a:xfrm>
            <a:off x="4996179" y="2341734"/>
            <a:ext cx="5074964" cy="922462"/>
            <a:chOff x="1354221" y="122093"/>
            <a:chExt cx="9613536" cy="10607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CE5616-DDB7-1189-2DD4-6BE264E3A51F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: Diagonal Corners Rounded 4">
                <a:extLst>
                  <a:ext uri="{FF2B5EF4-FFF2-40B4-BE49-F238E27FC236}">
                    <a16:creationId xmlns:a16="http://schemas.microsoft.com/office/drawing/2014/main" id="{78423903-44F2-9590-D130-3C94EB3669D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9">
                <a:extLst>
                  <a:ext uri="{FF2B5EF4-FFF2-40B4-BE49-F238E27FC236}">
                    <a16:creationId xmlns:a16="http://schemas.microsoft.com/office/drawing/2014/main" id="{CACD907A-A1EA-E131-D0BD-5F41F3981A18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0BDCD1-7911-8A95-F0F4-7B7EE2CB2003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51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FEA72D-3343-63EB-654F-DC211EE592AA}"/>
              </a:ext>
            </a:extLst>
          </p:cNvPr>
          <p:cNvGrpSpPr/>
          <p:nvPr/>
        </p:nvGrpSpPr>
        <p:grpSpPr>
          <a:xfrm>
            <a:off x="5038709" y="3617641"/>
            <a:ext cx="5074964" cy="922462"/>
            <a:chOff x="1354221" y="122093"/>
            <a:chExt cx="9613536" cy="106078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58F70AE-C77E-DD0B-0B54-4C58127DDD0A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9D7F7521-7B6D-F0A9-C050-8345057E7ADD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9">
                <a:extLst>
                  <a:ext uri="{FF2B5EF4-FFF2-40B4-BE49-F238E27FC236}">
                    <a16:creationId xmlns:a16="http://schemas.microsoft.com/office/drawing/2014/main" id="{F38D1B10-5FB4-0A0F-7BA2-00C46026B948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0ECE69-1996-4C01-1FC1-7EA71E4F8D49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6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EDCBF3-1646-5E13-45A8-A25380981F97}"/>
              </a:ext>
            </a:extLst>
          </p:cNvPr>
          <p:cNvGrpSpPr/>
          <p:nvPr/>
        </p:nvGrpSpPr>
        <p:grpSpPr>
          <a:xfrm>
            <a:off x="5102504" y="4893548"/>
            <a:ext cx="5074964" cy="922462"/>
            <a:chOff x="1354221" y="122093"/>
            <a:chExt cx="9613536" cy="10607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03BDCF-F1C9-6732-016D-FDB203E61F2B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2E62630B-4E77-EC0D-B126-96B01B1B19F2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9">
                <a:extLst>
                  <a:ext uri="{FF2B5EF4-FFF2-40B4-BE49-F238E27FC236}">
                    <a16:creationId xmlns:a16="http://schemas.microsoft.com/office/drawing/2014/main" id="{FAC7E77E-99D0-BE6D-E5B9-1EDD3619987E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CFB05A-99B8-C487-899D-5CEB31A537C5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6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họp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3FE581-8DF7-E35D-EDFC-C71FCC157600}"/>
              </a:ext>
            </a:extLst>
          </p:cNvPr>
          <p:cNvGrpSpPr/>
          <p:nvPr/>
        </p:nvGrpSpPr>
        <p:grpSpPr>
          <a:xfrm>
            <a:off x="6282717" y="5999334"/>
            <a:ext cx="3020771" cy="688545"/>
            <a:chOff x="1354221" y="122093"/>
            <a:chExt cx="9613536" cy="1060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C31F4CE-E84F-288C-3C64-C2BE00C6A4A3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7FA2D31F-87EE-43CE-DB0C-FC9541FFE6C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9">
                <a:extLst>
                  <a:ext uri="{FF2B5EF4-FFF2-40B4-BE49-F238E27FC236}">
                    <a16:creationId xmlns:a16="http://schemas.microsoft.com/office/drawing/2014/main" id="{F1558111-C12A-1A60-CE56-0E01575D23A1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44F699-BC39-4F23-9E09-CDA36935DAEF}"/>
                </a:ext>
              </a:extLst>
            </p:cNvPr>
            <p:cNvSpPr txBox="1"/>
            <p:nvPr/>
          </p:nvSpPr>
          <p:spPr>
            <a:xfrm>
              <a:off x="1645956" y="296029"/>
              <a:ext cx="9321801" cy="6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6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106</Words>
  <Application>Microsoft Office PowerPoint</Application>
  <PresentationFormat>Widescreen</PresentationFormat>
  <Paragraphs>14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#9Slide03 Arima Madurai Black</vt:lpstr>
      <vt:lpstr>#9Slide05 Bodega Script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UTM Kabel KT</vt:lpstr>
      <vt:lpstr>zihun35hao-jindianyahei</vt:lpstr>
      <vt:lpstr>字魂86号-杨任东楷书</vt:lpstr>
      <vt:lpstr>思源黑体 CN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</cp:revision>
  <dcterms:created xsi:type="dcterms:W3CDTF">2024-07-03T08:30:36Z</dcterms:created>
  <dcterms:modified xsi:type="dcterms:W3CDTF">2024-08-21T13:11:17Z</dcterms:modified>
</cp:coreProperties>
</file>