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82" r:id="rId3"/>
    <p:sldMasterId id="2147483691" r:id="rId4"/>
    <p:sldMasterId id="2147483701" r:id="rId5"/>
  </p:sldMasterIdLst>
  <p:notesMasterIdLst>
    <p:notesMasterId r:id="rId18"/>
  </p:notesMasterIdLst>
  <p:sldIdLst>
    <p:sldId id="572" r:id="rId6"/>
    <p:sldId id="290" r:id="rId7"/>
    <p:sldId id="553" r:id="rId8"/>
    <p:sldId id="573" r:id="rId9"/>
    <p:sldId id="558" r:id="rId10"/>
    <p:sldId id="617" r:id="rId11"/>
    <p:sldId id="285" r:id="rId12"/>
    <p:sldId id="258" r:id="rId13"/>
    <p:sldId id="271" r:id="rId14"/>
    <p:sldId id="347" r:id="rId15"/>
    <p:sldId id="284" r:id="rId16"/>
    <p:sldId id="60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50" d="100"/>
          <a:sy n="50" d="100"/>
        </p:scale>
        <p:origin x="1212" y="3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977BC4-5BE5-48B7-AA1E-1D6909F59299}" type="datetimeFigureOut">
              <a:rPr lang="en-US" smtClean="0"/>
              <a:t>8/12/2024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F81C2D-1FF1-45A7-B323-7C1344206583}" type="slidenum">
              <a:rPr lang="en-US" smtClean="0"/>
              <a:t>‹#›</a:t>
            </a:fld>
            <a:endParaRPr lang="en-US"/>
          </a:p>
        </p:txBody>
      </p:sp>
    </p:spTree>
    <p:extLst>
      <p:ext uri="{BB962C8B-B14F-4D97-AF65-F5344CB8AC3E}">
        <p14:creationId xmlns:p14="http://schemas.microsoft.com/office/powerpoint/2010/main" val="2222165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44330-D65E-433C-A90B-DC730FD555C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44330-D65E-433C-A90B-DC730FD555C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44330-D65E-433C-A90B-DC730FD555C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44330-D65E-433C-A90B-DC730FD555C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75453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5.xml"/><Relationship Id="rId4" Type="http://schemas.openxmlformats.org/officeDocument/2006/relationships/image" Target="../media/image16.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bg>
      <p:bgPr>
        <a:solidFill>
          <a:srgbClr val="50C2F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14521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3000">
        <p159:morph option="byObject"/>
      </p:transition>
    </mc:Choice>
    <mc:Fallback>
      <p:transition spd="slow"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24526-AB47-4C7E-FD78-D48892ED8EB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B5399C-3F0B-07D2-2747-478B1551AB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D5848F-D25E-1DCE-7FCF-7F7DBDFCADE8}"/>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8/12/2024</a:t>
            </a:fld>
            <a:endParaRPr lang="en-US"/>
          </a:p>
        </p:txBody>
      </p:sp>
      <p:sp>
        <p:nvSpPr>
          <p:cNvPr id="5" name="Footer Placeholder 4">
            <a:extLst>
              <a:ext uri="{FF2B5EF4-FFF2-40B4-BE49-F238E27FC236}">
                <a16:creationId xmlns:a16="http://schemas.microsoft.com/office/drawing/2014/main" id="{BD03DF59-241A-2822-8356-3E79A738F4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6605A77-FEE7-5C22-C297-6FBD73AA188B}"/>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180288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26E34-CAEC-053C-B7FD-CCAB9AA77E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36FC050-7260-008C-E700-EAAC61F98F6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6AD060-F42E-0679-9932-769DB5011E22}"/>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8/12/2024</a:t>
            </a:fld>
            <a:endParaRPr lang="en-US"/>
          </a:p>
        </p:txBody>
      </p:sp>
      <p:sp>
        <p:nvSpPr>
          <p:cNvPr id="5" name="Footer Placeholder 4">
            <a:extLst>
              <a:ext uri="{FF2B5EF4-FFF2-40B4-BE49-F238E27FC236}">
                <a16:creationId xmlns:a16="http://schemas.microsoft.com/office/drawing/2014/main" id="{FD23BC71-BA8D-54EC-4D2F-BD07B8F9F4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B73087-24D1-B375-A05D-7D22C9981BF1}"/>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438912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8EACC-348B-7643-3E64-CF1909C51A8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FCFB57-1230-65AD-EC40-A77DCD4154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91BD12-E915-650F-029B-69DFE02672E9}"/>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8/12/2024</a:t>
            </a:fld>
            <a:endParaRPr lang="en-US"/>
          </a:p>
        </p:txBody>
      </p:sp>
      <p:sp>
        <p:nvSpPr>
          <p:cNvPr id="5" name="Footer Placeholder 4">
            <a:extLst>
              <a:ext uri="{FF2B5EF4-FFF2-40B4-BE49-F238E27FC236}">
                <a16:creationId xmlns:a16="http://schemas.microsoft.com/office/drawing/2014/main" id="{50FB8926-2050-3C27-C9F2-600010F87A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BD613A-F99D-8B07-BEED-77AB87D0781B}"/>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813319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71B7F-B41C-C586-196F-C5F6FC3843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07BB1CE-2A04-9D26-E77C-F1B9D830FE9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D0EF51-5509-6C05-3408-3FE344DE06C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A95257-66E4-AC71-F88E-3E1D3F668A0E}"/>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8/12/2024</a:t>
            </a:fld>
            <a:endParaRPr lang="en-US"/>
          </a:p>
        </p:txBody>
      </p:sp>
      <p:sp>
        <p:nvSpPr>
          <p:cNvPr id="6" name="Footer Placeholder 5">
            <a:extLst>
              <a:ext uri="{FF2B5EF4-FFF2-40B4-BE49-F238E27FC236}">
                <a16:creationId xmlns:a16="http://schemas.microsoft.com/office/drawing/2014/main" id="{4EDD8CF3-5A36-BFFE-6E14-F87EDF7C45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960BD-AA1B-D967-BD3E-D5C6C07D3F57}"/>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839772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52408-A5DE-39EA-6B59-18E88FECBB4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ECDF101-4308-974D-FDF2-2ED3AA348A7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1B7B0C-E059-E5C0-E57E-05654C08675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89A067-BDE3-CAB7-B049-F6FEB564CB5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7A7191-EC28-BCBB-BCED-C8A39A9AB0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813714-5551-C875-7EB1-391B578A5110}"/>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8/12/2024</a:t>
            </a:fld>
            <a:endParaRPr lang="en-US"/>
          </a:p>
        </p:txBody>
      </p:sp>
      <p:sp>
        <p:nvSpPr>
          <p:cNvPr id="8" name="Footer Placeholder 7">
            <a:extLst>
              <a:ext uri="{FF2B5EF4-FFF2-40B4-BE49-F238E27FC236}">
                <a16:creationId xmlns:a16="http://schemas.microsoft.com/office/drawing/2014/main" id="{D01F3CFF-D529-AD30-3382-068432B4F6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46B8531-CC7B-2B79-811A-91822B4B8703}"/>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786507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9EFDA-5440-BF09-4AB7-0D0F5029DA0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710D25B-5E27-F326-8AFE-536DBEA88EFF}"/>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8/12/2024</a:t>
            </a:fld>
            <a:endParaRPr lang="en-US"/>
          </a:p>
        </p:txBody>
      </p:sp>
      <p:sp>
        <p:nvSpPr>
          <p:cNvPr id="4" name="Footer Placeholder 3">
            <a:extLst>
              <a:ext uri="{FF2B5EF4-FFF2-40B4-BE49-F238E27FC236}">
                <a16:creationId xmlns:a16="http://schemas.microsoft.com/office/drawing/2014/main" id="{CD8835EE-6893-5111-9926-A5EADB47AF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52FA077-3D71-683F-DF76-5D2D9DEB74DA}"/>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637583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517707-2575-6493-A3C3-CFDA5E605623}"/>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8/12/2024</a:t>
            </a:fld>
            <a:endParaRPr lang="en-US"/>
          </a:p>
        </p:txBody>
      </p:sp>
      <p:sp>
        <p:nvSpPr>
          <p:cNvPr id="3" name="Footer Placeholder 2">
            <a:extLst>
              <a:ext uri="{FF2B5EF4-FFF2-40B4-BE49-F238E27FC236}">
                <a16:creationId xmlns:a16="http://schemas.microsoft.com/office/drawing/2014/main" id="{1739B067-692E-7E6A-DE10-0D0B07751A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8724EF4-7696-00AA-8C28-1B8677EB831D}"/>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653876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18B4-D855-84AE-A083-F2AACD9EB6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53C377-9154-1008-3B1F-E33C65F7956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39D192-93A9-00F3-6421-E895B5791F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6AD307-66D3-6C49-338A-F21C4A3835B8}"/>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8/12/2024</a:t>
            </a:fld>
            <a:endParaRPr lang="en-US"/>
          </a:p>
        </p:txBody>
      </p:sp>
      <p:sp>
        <p:nvSpPr>
          <p:cNvPr id="6" name="Footer Placeholder 5">
            <a:extLst>
              <a:ext uri="{FF2B5EF4-FFF2-40B4-BE49-F238E27FC236}">
                <a16:creationId xmlns:a16="http://schemas.microsoft.com/office/drawing/2014/main" id="{E65BFC18-5610-B3CB-DC7E-3D35CA521B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EDB4676-826D-C8ED-7A61-B4741884BC3B}"/>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408898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FFC6B-8AA6-98FF-4BA9-BCFBD924203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EA64B3-4F5C-BCF3-2823-4B4337A6D62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1C7E76A-15AE-E893-3902-77FD3330D4F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F0FDDE-78C5-7B63-39E5-CC449D3D9BE3}"/>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8/12/2024</a:t>
            </a:fld>
            <a:endParaRPr lang="en-US"/>
          </a:p>
        </p:txBody>
      </p:sp>
      <p:sp>
        <p:nvSpPr>
          <p:cNvPr id="6" name="Footer Placeholder 5">
            <a:extLst>
              <a:ext uri="{FF2B5EF4-FFF2-40B4-BE49-F238E27FC236}">
                <a16:creationId xmlns:a16="http://schemas.microsoft.com/office/drawing/2014/main" id="{604B82A9-08C7-900A-D5F6-451E1DC216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E3E0C21-545E-CD78-B2EA-C1D01EC8A895}"/>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789411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AEF5-210F-45A8-C14E-9AC08AC7306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8CDBE6-9D73-A883-71A9-8D033AD0FDF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99E93E-46F1-563B-9D63-4AD187FCCF11}"/>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8/12/2024</a:t>
            </a:fld>
            <a:endParaRPr lang="en-US"/>
          </a:p>
        </p:txBody>
      </p:sp>
      <p:sp>
        <p:nvSpPr>
          <p:cNvPr id="5" name="Footer Placeholder 4">
            <a:extLst>
              <a:ext uri="{FF2B5EF4-FFF2-40B4-BE49-F238E27FC236}">
                <a16:creationId xmlns:a16="http://schemas.microsoft.com/office/drawing/2014/main" id="{755FF5C9-BD55-EBB6-AF32-FAAE2A06F6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924FE8-9083-DEA9-FC4F-9C1927E2F1DA}"/>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924628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3" name="对角圆角矩形 2"/>
          <p:cNvSpPr/>
          <p:nvPr userDrawn="1"/>
        </p:nvSpPr>
        <p:spPr>
          <a:xfrm>
            <a:off x="253220" y="444137"/>
            <a:ext cx="11692201" cy="620519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42353540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3000">
        <p159:morph option="byObject"/>
      </p:transition>
    </mc:Choice>
    <mc:Fallback>
      <p:transition spd="slow"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38B8BC-ADAE-D764-D3B6-1191803059A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2A0ACD-5218-0FFD-6118-94E9672E3FF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9327A-1107-B704-FB62-D6B4105C8D91}"/>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8/12/2024</a:t>
            </a:fld>
            <a:endParaRPr lang="en-US"/>
          </a:p>
        </p:txBody>
      </p:sp>
      <p:sp>
        <p:nvSpPr>
          <p:cNvPr id="5" name="Footer Placeholder 4">
            <a:extLst>
              <a:ext uri="{FF2B5EF4-FFF2-40B4-BE49-F238E27FC236}">
                <a16:creationId xmlns:a16="http://schemas.microsoft.com/office/drawing/2014/main" id="{4CEE9FBA-DC2A-11F3-78A5-E336898746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CF163C1-D5CD-7A49-22F1-A855C347E2F3}"/>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755655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自定义版式">
    <p:bg>
      <p:bgPr>
        <a:solidFill>
          <a:srgbClr val="50C2F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960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3000">
        <p159:morph option="byObject"/>
      </p:transition>
    </mc:Choice>
    <mc:Fallback>
      <p:transition spd="slow"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3" name="对角圆角矩形 2"/>
          <p:cNvSpPr/>
          <p:nvPr userDrawn="1"/>
        </p:nvSpPr>
        <p:spPr>
          <a:xfrm>
            <a:off x="253220" y="444137"/>
            <a:ext cx="11692201" cy="620519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38234055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3000">
        <p159:morph option="byObject"/>
      </p:transition>
    </mc:Choice>
    <mc:Fallback>
      <p:transition spd="slow" advTm="3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326571"/>
            <a:ext cx="11692201" cy="6322758"/>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2988764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3000">
        <p159:morph option="byObject"/>
      </p:transition>
    </mc:Choice>
    <mc:Fallback>
      <p:transition spd="slow"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0" y="0"/>
            <a:ext cx="12191153" cy="2004060"/>
          </a:xfrm>
          <a:prstGeom prst="rect">
            <a:avLst/>
          </a:prstGeom>
        </p:spPr>
      </p:pic>
      <p:sp>
        <p:nvSpPr>
          <p:cNvPr id="4" name="对角圆角矩形 3"/>
          <p:cNvSpPr/>
          <p:nvPr userDrawn="1"/>
        </p:nvSpPr>
        <p:spPr>
          <a:xfrm>
            <a:off x="253220" y="235131"/>
            <a:ext cx="11692201" cy="6414198"/>
          </a:xfrm>
          <a:prstGeom prst="round2DiagRect">
            <a:avLst>
              <a:gd name="adj1" fmla="val 21555"/>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423835058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3000">
        <p159:morph option="byObject"/>
      </p:transition>
    </mc:Choice>
    <mc:Fallback>
      <p:transition spd="slow"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404949"/>
            <a:ext cx="11692201" cy="624438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10461865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3000">
        <p159:morph option="byObject"/>
      </p:transition>
    </mc:Choice>
    <mc:Fallback>
      <p:transition spd="slow"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444137"/>
            <a:ext cx="11692201" cy="620519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3761970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3000">
        <p159:morph option="byObject"/>
      </p:transition>
    </mc:Choice>
    <mc:Fallback>
      <p:transition spd="slow"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6185"/>
            <a:ext cx="10515600" cy="132503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6183"/>
          </a:xfrm>
          <a:prstGeom prst="rect">
            <a:avLst/>
          </a:prstGeom>
        </p:spPr>
        <p:txBody>
          <a:bodyPr/>
          <a:lstStyle/>
          <a:p>
            <a:fld id="{D997B5FA-0921-464F-AAE1-844C04324D75}" type="datetimeFigureOut">
              <a:rPr lang="zh-CN" altLang="en-US" smtClean="0"/>
              <a:t>2024/8/12</a:t>
            </a:fld>
            <a:endParaRPr lang="zh-CN" altLang="en-US"/>
          </a:p>
        </p:txBody>
      </p:sp>
      <p:sp>
        <p:nvSpPr>
          <p:cNvPr id="4" name="页脚占位符 3"/>
          <p:cNvSpPr>
            <a:spLocks noGrp="1"/>
          </p:cNvSpPr>
          <p:nvPr>
            <p:ph type="ftr" sz="quarter" idx="11"/>
          </p:nvPr>
        </p:nvSpPr>
        <p:spPr>
          <a:xfrm>
            <a:off x="4038600" y="6356351"/>
            <a:ext cx="4114800" cy="366183"/>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6183"/>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6951536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3000">
        <p159:morph option="byObject"/>
      </p:transition>
    </mc:Choice>
    <mc:Fallback>
      <p:transition spd="slow"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10470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3000">
        <p159:morph option="byObject"/>
      </p:transition>
    </mc:Choice>
    <mc:Fallback>
      <p:transition spd="slow" advTm="3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自定义版式">
    <p:bg>
      <p:bgPr>
        <a:solidFill>
          <a:srgbClr val="50C2F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420233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3000">
        <p159:morph option="byObject"/>
      </p:transition>
    </mc:Choice>
    <mc:Fallback>
      <p:transition spd="slow"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326571"/>
            <a:ext cx="11692201" cy="6322758"/>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12890857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3000">
        <p159:morph option="byObject"/>
      </p:transition>
    </mc:Choice>
    <mc:Fallback>
      <p:transition spd="slow" advTm="3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3" name="对角圆角矩形 2"/>
          <p:cNvSpPr/>
          <p:nvPr userDrawn="1"/>
        </p:nvSpPr>
        <p:spPr>
          <a:xfrm>
            <a:off x="253220" y="444137"/>
            <a:ext cx="11692201" cy="620519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374752638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3000">
        <p159:morph option="byObject"/>
      </p:transition>
    </mc:Choice>
    <mc:Fallback>
      <p:transition spd="slow" advTm="3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326571"/>
            <a:ext cx="11692201" cy="6322758"/>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0692054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3000">
        <p159:morph option="byObject"/>
      </p:transition>
    </mc:Choice>
    <mc:Fallback>
      <p:transition spd="slow" advTm="3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0" y="0"/>
            <a:ext cx="12191153" cy="2004060"/>
          </a:xfrm>
          <a:prstGeom prst="rect">
            <a:avLst/>
          </a:prstGeom>
        </p:spPr>
      </p:pic>
      <p:sp>
        <p:nvSpPr>
          <p:cNvPr id="4" name="对角圆角矩形 3"/>
          <p:cNvSpPr/>
          <p:nvPr userDrawn="1"/>
        </p:nvSpPr>
        <p:spPr>
          <a:xfrm>
            <a:off x="253220" y="235131"/>
            <a:ext cx="11692201" cy="6414198"/>
          </a:xfrm>
          <a:prstGeom prst="round2DiagRect">
            <a:avLst>
              <a:gd name="adj1" fmla="val 21555"/>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3349595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3000">
        <p159:morph option="byObject"/>
      </p:transition>
    </mc:Choice>
    <mc:Fallback>
      <p:transition spd="slow" advTm="3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404949"/>
            <a:ext cx="11692201" cy="624438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72055653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3000">
        <p159:morph option="byObject"/>
      </p:transition>
    </mc:Choice>
    <mc:Fallback>
      <p:transition spd="slow" advTm="3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444137"/>
            <a:ext cx="11692201" cy="620519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421868308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3000">
        <p159:morph option="byObject"/>
      </p:transition>
    </mc:Choice>
    <mc:Fallback>
      <p:transition spd="slow" advTm="3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6185"/>
            <a:ext cx="10515600" cy="132503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6183"/>
          </a:xfrm>
          <a:prstGeom prst="rect">
            <a:avLst/>
          </a:prstGeom>
        </p:spPr>
        <p:txBody>
          <a:bodyPr/>
          <a:lstStyle/>
          <a:p>
            <a:fld id="{D997B5FA-0921-464F-AAE1-844C04324D75}" type="datetimeFigureOut">
              <a:rPr lang="zh-CN" altLang="en-US" smtClean="0"/>
              <a:t>2024/8/12</a:t>
            </a:fld>
            <a:endParaRPr lang="zh-CN" altLang="en-US"/>
          </a:p>
        </p:txBody>
      </p:sp>
      <p:sp>
        <p:nvSpPr>
          <p:cNvPr id="4" name="页脚占位符 3"/>
          <p:cNvSpPr>
            <a:spLocks noGrp="1"/>
          </p:cNvSpPr>
          <p:nvPr>
            <p:ph type="ftr" sz="quarter" idx="11"/>
          </p:nvPr>
        </p:nvSpPr>
        <p:spPr>
          <a:xfrm>
            <a:off x="4038600" y="6356351"/>
            <a:ext cx="4114800" cy="366183"/>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6183"/>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2796309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3000">
        <p159:morph option="byObject"/>
      </p:transition>
    </mc:Choice>
    <mc:Fallback>
      <p:transition spd="slow" advTm="3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174481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3000">
        <p159:morph option="byObject"/>
      </p:transition>
    </mc:Choice>
    <mc:Fallback>
      <p:transition spd="slow" advTm="3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11215" y="757737"/>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64425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12192000" cy="6858000"/>
          </a:xfrm>
          <a:prstGeom prst="rect">
            <a:avLst/>
          </a:prstGeom>
        </p:spPr>
      </p:pic>
      <p:pic>
        <p:nvPicPr>
          <p:cNvPr id="6" name="图片 5">
            <a:extLst>
              <a:ext uri="{FF2B5EF4-FFF2-40B4-BE49-F238E27FC236}">
                <a16:creationId xmlns:a16="http://schemas.microsoft.com/office/drawing/2014/main" id="{A1E8ED1C-1DAC-45C9-88C6-0DFF9C7B7F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273" y="-150919"/>
            <a:ext cx="4799416" cy="1958404"/>
          </a:xfrm>
          <a:prstGeom prst="rect">
            <a:avLst/>
          </a:prstGeom>
        </p:spPr>
      </p:pic>
    </p:spTree>
    <p:extLst>
      <p:ext uri="{BB962C8B-B14F-4D97-AF65-F5344CB8AC3E}">
        <p14:creationId xmlns:p14="http://schemas.microsoft.com/office/powerpoint/2010/main" val="383538722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3758867"/>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0" y="0"/>
            <a:ext cx="12191153" cy="2004060"/>
          </a:xfrm>
          <a:prstGeom prst="rect">
            <a:avLst/>
          </a:prstGeom>
        </p:spPr>
      </p:pic>
      <p:sp>
        <p:nvSpPr>
          <p:cNvPr id="4" name="对角圆角矩形 3"/>
          <p:cNvSpPr/>
          <p:nvPr userDrawn="1"/>
        </p:nvSpPr>
        <p:spPr>
          <a:xfrm>
            <a:off x="253220" y="235131"/>
            <a:ext cx="11692201" cy="6414198"/>
          </a:xfrm>
          <a:prstGeom prst="round2DiagRect">
            <a:avLst>
              <a:gd name="adj1" fmla="val 21555"/>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427938550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3000">
        <p159:morph option="byObject"/>
      </p:transition>
    </mc:Choice>
    <mc:Fallback>
      <p:transition spd="slow" advTm="300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F94988-89F0-4CE4-AE57-1AE5EF5612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814"/>
          <a:stretch/>
        </p:blipFill>
        <p:spPr>
          <a:xfrm>
            <a:off x="0" y="-1"/>
            <a:ext cx="12192000" cy="6858000"/>
          </a:xfrm>
          <a:prstGeom prst="rect">
            <a:avLst/>
          </a:prstGeom>
        </p:spPr>
      </p:pic>
    </p:spTree>
    <p:extLst>
      <p:ext uri="{BB962C8B-B14F-4D97-AF65-F5344CB8AC3E}">
        <p14:creationId xmlns:p14="http://schemas.microsoft.com/office/powerpoint/2010/main" val="149504427"/>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2EA56E12-642E-45B5-ACD1-7A9C34FFE256}"/>
              </a:ext>
            </a:extLst>
          </p:cNvPr>
          <p:cNvSpPr/>
          <p:nvPr userDrawn="1"/>
        </p:nvSpPr>
        <p:spPr>
          <a:xfrm>
            <a:off x="544751" y="505839"/>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p>
        </p:txBody>
      </p:sp>
      <p:pic>
        <p:nvPicPr>
          <p:cNvPr id="7" name="图片 6">
            <a:extLst>
              <a:ext uri="{FF2B5EF4-FFF2-40B4-BE49-F238E27FC236}">
                <a16:creationId xmlns:a16="http://schemas.microsoft.com/office/drawing/2014/main" id="{1B765D9F-424C-4597-A054-077E2C430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1375" y="1799618"/>
            <a:ext cx="3509608" cy="5058383"/>
          </a:xfrm>
          <a:prstGeom prst="rect">
            <a:avLst/>
          </a:prstGeom>
        </p:spPr>
      </p:pic>
      <p:pic>
        <p:nvPicPr>
          <p:cNvPr id="9" name="图片 8">
            <a:extLst>
              <a:ext uri="{FF2B5EF4-FFF2-40B4-BE49-F238E27FC236}">
                <a16:creationId xmlns:a16="http://schemas.microsoft.com/office/drawing/2014/main" id="{3C15A57D-1E0A-4787-B0BA-39A48C99DE8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37646" y="-87549"/>
            <a:ext cx="1356015" cy="1692613"/>
          </a:xfrm>
          <a:prstGeom prst="rect">
            <a:avLst/>
          </a:prstGeom>
        </p:spPr>
      </p:pic>
      <p:pic>
        <p:nvPicPr>
          <p:cNvPr id="11" name="图片 10">
            <a:extLst>
              <a:ext uri="{FF2B5EF4-FFF2-40B4-BE49-F238E27FC236}">
                <a16:creationId xmlns:a16="http://schemas.microsoft.com/office/drawing/2014/main" id="{6978D986-2ABF-4C08-A172-32FAD6328D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97990" y="3943898"/>
            <a:ext cx="3879311" cy="4587767"/>
          </a:xfrm>
          <a:prstGeom prst="rect">
            <a:avLst/>
          </a:prstGeom>
        </p:spPr>
      </p:pic>
      <p:sp>
        <p:nvSpPr>
          <p:cNvPr id="12" name="文本框 11">
            <a:extLst>
              <a:ext uri="{FF2B5EF4-FFF2-40B4-BE49-F238E27FC236}">
                <a16:creationId xmlns:a16="http://schemas.microsoft.com/office/drawing/2014/main" id="{13D372B6-7D96-4E05-BBFE-0B26546F95EC}"/>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4290837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4AED800-AB4B-4AD1-852B-6C7C095589F0}"/>
              </a:ext>
            </a:extLst>
          </p:cNvPr>
          <p:cNvSpPr/>
          <p:nvPr userDrawn="1"/>
        </p:nvSpPr>
        <p:spPr>
          <a:xfrm>
            <a:off x="544751" y="505839"/>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4" name="图片 3">
            <a:extLst>
              <a:ext uri="{FF2B5EF4-FFF2-40B4-BE49-F238E27FC236}">
                <a16:creationId xmlns:a16="http://schemas.microsoft.com/office/drawing/2014/main" id="{C3FDF235-A1B0-429E-8258-E1D1EEDB48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8061" y="2801566"/>
            <a:ext cx="4546465" cy="4546465"/>
          </a:xfrm>
          <a:prstGeom prst="rect">
            <a:avLst/>
          </a:prstGeom>
        </p:spPr>
      </p:pic>
      <p:pic>
        <p:nvPicPr>
          <p:cNvPr id="6" name="图片 5">
            <a:extLst>
              <a:ext uri="{FF2B5EF4-FFF2-40B4-BE49-F238E27FC236}">
                <a16:creationId xmlns:a16="http://schemas.microsoft.com/office/drawing/2014/main" id="{76BD2E8C-DCB3-405F-B151-578680F905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25000" y="-185636"/>
            <a:ext cx="2667000" cy="4953000"/>
          </a:xfrm>
          <a:prstGeom prst="rect">
            <a:avLst/>
          </a:prstGeom>
        </p:spPr>
      </p:pic>
      <p:sp>
        <p:nvSpPr>
          <p:cNvPr id="8" name="文本框 7">
            <a:extLst>
              <a:ext uri="{FF2B5EF4-FFF2-40B4-BE49-F238E27FC236}">
                <a16:creationId xmlns:a16="http://schemas.microsoft.com/office/drawing/2014/main" id="{CA9F837C-BA4D-4F30-81B2-437ECFBB62A5}"/>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58496034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DA1C638-34AC-4C4A-A8F4-1B97F2C6055E}"/>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4" name="图片 3">
            <a:extLst>
              <a:ext uri="{FF2B5EF4-FFF2-40B4-BE49-F238E27FC236}">
                <a16:creationId xmlns:a16="http://schemas.microsoft.com/office/drawing/2014/main"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3275611" cy="2050532"/>
          </a:xfrm>
          <a:prstGeom prst="rect">
            <a:avLst/>
          </a:prstGeom>
        </p:spPr>
      </p:pic>
      <p:pic>
        <p:nvPicPr>
          <p:cNvPr id="6" name="图片 5">
            <a:extLst>
              <a:ext uri="{FF2B5EF4-FFF2-40B4-BE49-F238E27FC236}">
                <a16:creationId xmlns:a16="http://schemas.microsoft.com/office/drawing/2014/main" id="{DA3BE2C1-984A-4341-89BE-0BC4A2E701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885455" y="4516429"/>
            <a:ext cx="3449219" cy="2341572"/>
          </a:xfrm>
          <a:prstGeom prst="rect">
            <a:avLst/>
          </a:prstGeom>
        </p:spPr>
      </p:pic>
      <p:pic>
        <p:nvPicPr>
          <p:cNvPr id="11" name="图片 10">
            <a:extLst>
              <a:ext uri="{FF2B5EF4-FFF2-40B4-BE49-F238E27FC236}">
                <a16:creationId xmlns:a16="http://schemas.microsoft.com/office/drawing/2014/main" id="{6322A1A8-229F-4447-A71F-4656C9F2D4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2908572"/>
            <a:ext cx="2727769" cy="4030493"/>
          </a:xfrm>
          <a:prstGeom prst="rect">
            <a:avLst/>
          </a:prstGeom>
        </p:spPr>
      </p:pic>
      <p:sp>
        <p:nvSpPr>
          <p:cNvPr id="12" name="文本框 11">
            <a:extLst>
              <a:ext uri="{FF2B5EF4-FFF2-40B4-BE49-F238E27FC236}">
                <a16:creationId xmlns:a16="http://schemas.microsoft.com/office/drawing/2014/main" id="{56FE037D-76F8-4E4A-8A84-C76B01A84EF6}"/>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634741137"/>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3C7E5B60-395B-4216-9A18-0F5F76B254D3}"/>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5" name="图片 4">
            <a:extLst>
              <a:ext uri="{FF2B5EF4-FFF2-40B4-BE49-F238E27FC236}">
                <a16:creationId xmlns:a16="http://schemas.microsoft.com/office/drawing/2014/main" id="{A7CEDD86-7968-4B14-8159-F39C71897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819" y="791184"/>
            <a:ext cx="4049600" cy="6066816"/>
          </a:xfrm>
          <a:prstGeom prst="rect">
            <a:avLst/>
          </a:prstGeom>
        </p:spPr>
      </p:pic>
      <p:pic>
        <p:nvPicPr>
          <p:cNvPr id="7" name="图片 6">
            <a:extLst>
              <a:ext uri="{FF2B5EF4-FFF2-40B4-BE49-F238E27FC236}">
                <a16:creationId xmlns:a16="http://schemas.microsoft.com/office/drawing/2014/main" id="{7BFC3DC4-AD94-4D04-ADEB-23E7A6D624B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161555" y="249020"/>
            <a:ext cx="1920199" cy="2075891"/>
          </a:xfrm>
          <a:prstGeom prst="rect">
            <a:avLst/>
          </a:prstGeom>
        </p:spPr>
      </p:pic>
      <p:pic>
        <p:nvPicPr>
          <p:cNvPr id="9" name="图片 8">
            <a:extLst>
              <a:ext uri="{FF2B5EF4-FFF2-40B4-BE49-F238E27FC236}">
                <a16:creationId xmlns:a16="http://schemas.microsoft.com/office/drawing/2014/main" id="{D929124C-7B27-4411-95C0-5AE7A90FBD2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340381" y="3920247"/>
            <a:ext cx="1851619" cy="3012989"/>
          </a:xfrm>
          <a:prstGeom prst="rect">
            <a:avLst/>
          </a:prstGeom>
        </p:spPr>
      </p:pic>
      <p:sp>
        <p:nvSpPr>
          <p:cNvPr id="10" name="文本框 9">
            <a:extLst>
              <a:ext uri="{FF2B5EF4-FFF2-40B4-BE49-F238E27FC236}">
                <a16:creationId xmlns:a16="http://schemas.microsoft.com/office/drawing/2014/main" id="{0ACBBB52-2397-463B-89E1-BCBC36501DA8}"/>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19715291"/>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2956178"/>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9130588"/>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404949"/>
            <a:ext cx="11692201" cy="624438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50663692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3000">
        <p159:morph option="byObject"/>
      </p:transition>
    </mc:Choice>
    <mc:Fallback>
      <p:transition spd="slow"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444137"/>
            <a:ext cx="11692201" cy="620519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15063441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3000">
        <p159:morph option="byObject"/>
      </p:transition>
    </mc:Choice>
    <mc:Fallback>
      <p:transition spd="slow"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6185"/>
            <a:ext cx="10515600" cy="132503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6183"/>
          </a:xfrm>
          <a:prstGeom prst="rect">
            <a:avLst/>
          </a:prstGeom>
        </p:spPr>
        <p:txBody>
          <a:bodyPr/>
          <a:lstStyle/>
          <a:p>
            <a:fld id="{D997B5FA-0921-464F-AAE1-844C04324D75}" type="datetimeFigureOut">
              <a:rPr lang="zh-CN" altLang="en-US" smtClean="0"/>
              <a:t>2024/8/12</a:t>
            </a:fld>
            <a:endParaRPr lang="zh-CN" altLang="en-US"/>
          </a:p>
        </p:txBody>
      </p:sp>
      <p:sp>
        <p:nvSpPr>
          <p:cNvPr id="4" name="页脚占位符 3"/>
          <p:cNvSpPr>
            <a:spLocks noGrp="1"/>
          </p:cNvSpPr>
          <p:nvPr>
            <p:ph type="ftr" sz="quarter" idx="11"/>
          </p:nvPr>
        </p:nvSpPr>
        <p:spPr>
          <a:xfrm>
            <a:off x="4038600" y="6356351"/>
            <a:ext cx="4114800" cy="366183"/>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6183"/>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424628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3000">
        <p159:morph option="byObject"/>
      </p:transition>
    </mc:Choice>
    <mc:Fallback>
      <p:transition spd="slow"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605599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3000">
        <p159:morph option="byObject"/>
      </p:transition>
    </mc:Choice>
    <mc:Fallback>
      <p:transition spd="slow"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11215" y="757737"/>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6284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10" Type="http://schemas.openxmlformats.org/officeDocument/2006/relationships/theme" Target="../theme/theme4.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image" Target="../media/image3.png"/><Relationship Id="rId5" Type="http://schemas.openxmlformats.org/officeDocument/2006/relationships/slideLayout" Target="../slideLayouts/slideLayout42.xml"/><Relationship Id="rId10" Type="http://schemas.openxmlformats.org/officeDocument/2006/relationships/theme" Target="../theme/theme5.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54502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mc:Choice xmlns:p159="http://schemas.microsoft.com/office/powerpoint/2015/09/main" xmlns="" Requires="p159">
      <p:transition xmlns:p14="http://schemas.microsoft.com/office/powerpoint/2010/main" spd="slow" p14:dur="2000" advTm="3000">
        <p159:morph option="byObject"/>
      </p:transition>
    </mc:Choice>
    <mc:Fallback>
      <p:transition spd="slow" advTm="3000">
        <p:fade/>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16086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BE062006-6822-936E-19B7-7212E57BD6F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37565439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Lst>
  <mc:AlternateContent xmlns:mc="http://schemas.openxmlformats.org/markup-compatibility/2006">
    <mc:Choice xmlns:p159="http://schemas.microsoft.com/office/powerpoint/2015/09/main" xmlns="" Requires="p159">
      <p:transition xmlns:p14="http://schemas.microsoft.com/office/powerpoint/2010/main" spd="slow" p14:dur="2000" advTm="3000">
        <p159:morph option="byObject"/>
      </p:transition>
    </mc:Choice>
    <mc:Fallback>
      <p:transition spd="slow" advTm="3000">
        <p:fade/>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589695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Lst>
  <mc:AlternateContent xmlns:mc="http://schemas.openxmlformats.org/markup-compatibility/2006">
    <mc:Choice xmlns:p159="http://schemas.microsoft.com/office/powerpoint/2015/09/main" xmlns="" Requires="p159">
      <p:transition xmlns:p14="http://schemas.microsoft.com/office/powerpoint/2010/main" spd="slow" p14:dur="2000" advTm="3000">
        <p159:morph option="byObject"/>
      </p:transition>
    </mc:Choice>
    <mc:Fallback>
      <p:transition spd="slow" advTm="3000">
        <p:fade/>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DFBFC"/>
        </a:solidFill>
        <a:effectLst/>
      </p:bgPr>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B13998D8-CDA4-E8B4-7BF9-A5A4E0F70746}"/>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76202691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Lst>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image" Target="../media/image18.png"/><Relationship Id="rId9"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40.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11.xml"/><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26.png"/><Relationship Id="rId12"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36.xml"/><Relationship Id="rId6" Type="http://schemas.openxmlformats.org/officeDocument/2006/relationships/image" Target="../media/image18.png"/><Relationship Id="rId11" Type="http://schemas.openxmlformats.org/officeDocument/2006/relationships/image" Target="../media/image29.png"/><Relationship Id="rId5" Type="http://schemas.openxmlformats.org/officeDocument/2006/relationships/image" Target="../media/image19.png"/><Relationship Id="rId10" Type="http://schemas.openxmlformats.org/officeDocument/2006/relationships/image" Target="../media/image28.png"/><Relationship Id="rId4" Type="http://schemas.openxmlformats.org/officeDocument/2006/relationships/image" Target="../media/image17.png"/><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11.xml"/><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image" Target="../media/image1.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2.xml"/><Relationship Id="rId16" Type="http://schemas.openxmlformats.org/officeDocument/2006/relationships/image" Target="../media/image34.png"/><Relationship Id="rId1" Type="http://schemas.openxmlformats.org/officeDocument/2006/relationships/slideLayout" Target="../slideLayouts/slideLayout8.xml"/><Relationship Id="rId6" Type="http://schemas.openxmlformats.org/officeDocument/2006/relationships/image" Target="../media/image18.png"/><Relationship Id="rId11" Type="http://schemas.openxmlformats.org/officeDocument/2006/relationships/image" Target="../media/image30.png"/><Relationship Id="rId5" Type="http://schemas.openxmlformats.org/officeDocument/2006/relationships/image" Target="../media/image19.png"/><Relationship Id="rId15" Type="http://schemas.openxmlformats.org/officeDocument/2006/relationships/image" Target="../media/image33.png"/><Relationship Id="rId10" Type="http://schemas.openxmlformats.org/officeDocument/2006/relationships/image" Target="../media/image29.png"/><Relationship Id="rId4" Type="http://schemas.openxmlformats.org/officeDocument/2006/relationships/image" Target="../media/image17.png"/><Relationship Id="rId9" Type="http://schemas.openxmlformats.org/officeDocument/2006/relationships/image" Target="../media/image28.png"/><Relationship Id="rId14" Type="http://schemas.openxmlformats.org/officeDocument/2006/relationships/image" Target="../media/image32.png"/></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3.xml"/><Relationship Id="rId7" Type="http://schemas.openxmlformats.org/officeDocument/2006/relationships/image" Target="../media/image35.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8.png"/><Relationship Id="rId1" Type="http://schemas.openxmlformats.org/officeDocument/2006/relationships/slideLayout" Target="../slideLayouts/slideLayout11.xml"/><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99CD1"/>
        </a:solidFill>
        <a:effectLst/>
      </p:bgPr>
    </p:bg>
    <p:spTree>
      <p:nvGrpSpPr>
        <p:cNvPr id="1" name=""/>
        <p:cNvGrpSpPr/>
        <p:nvPr/>
      </p:nvGrpSpPr>
      <p:grpSpPr>
        <a:xfrm>
          <a:off x="0" y="0"/>
          <a:ext cx="0" cy="0"/>
          <a:chOff x="0" y="0"/>
          <a:chExt cx="0" cy="0"/>
        </a:xfrm>
      </p:grpSpPr>
      <p:pic>
        <p:nvPicPr>
          <p:cNvPr id="10" name="图片 9" descr="草地5"/>
          <p:cNvPicPr>
            <a:picLocks noChangeAspect="1"/>
          </p:cNvPicPr>
          <p:nvPr/>
        </p:nvPicPr>
        <p:blipFill>
          <a:blip r:embed="rId3"/>
          <a:stretch>
            <a:fillRect/>
          </a:stretch>
        </p:blipFill>
        <p:spPr>
          <a:xfrm>
            <a:off x="12701" y="0"/>
            <a:ext cx="12191153" cy="6697133"/>
          </a:xfrm>
          <a:prstGeom prst="rect">
            <a:avLst/>
          </a:prstGeom>
        </p:spPr>
      </p:pic>
      <p:pic>
        <p:nvPicPr>
          <p:cNvPr id="9" name="图片 8" descr="草地7"/>
          <p:cNvPicPr>
            <a:picLocks noChangeAspect="1"/>
          </p:cNvPicPr>
          <p:nvPr/>
        </p:nvPicPr>
        <p:blipFill>
          <a:blip r:embed="rId4"/>
          <a:stretch>
            <a:fillRect/>
          </a:stretch>
        </p:blipFill>
        <p:spPr>
          <a:xfrm>
            <a:off x="0" y="0"/>
            <a:ext cx="12178453" cy="6690360"/>
          </a:xfrm>
          <a:prstGeom prst="rect">
            <a:avLst/>
          </a:prstGeom>
        </p:spPr>
      </p:pic>
      <p:pic>
        <p:nvPicPr>
          <p:cNvPr id="7" name="图片 6" descr="草地6"/>
          <p:cNvPicPr>
            <a:picLocks noChangeAspect="1"/>
          </p:cNvPicPr>
          <p:nvPr userDrawn="1"/>
        </p:nvPicPr>
        <p:blipFill>
          <a:blip r:embed="rId5"/>
          <a:srcRect t="22386" b="9672"/>
          <a:stretch>
            <a:fillRect/>
          </a:stretch>
        </p:blipFill>
        <p:spPr>
          <a:xfrm>
            <a:off x="-12699" y="-25400"/>
            <a:ext cx="12204700" cy="4440767"/>
          </a:xfrm>
          <a:prstGeom prst="rect">
            <a:avLst/>
          </a:prstGeom>
        </p:spPr>
      </p:pic>
      <p:pic>
        <p:nvPicPr>
          <p:cNvPr id="12" name="图片 11" descr="草地4"/>
          <p:cNvPicPr>
            <a:picLocks noChangeAspect="1"/>
          </p:cNvPicPr>
          <p:nvPr/>
        </p:nvPicPr>
        <p:blipFill>
          <a:blip r:embed="rId6"/>
          <a:srcRect b="16456"/>
          <a:stretch>
            <a:fillRect/>
          </a:stretch>
        </p:blipFill>
        <p:spPr>
          <a:xfrm>
            <a:off x="-31976" y="1255183"/>
            <a:ext cx="12178453" cy="5588847"/>
          </a:xfrm>
          <a:prstGeom prst="rect">
            <a:avLst/>
          </a:prstGeom>
        </p:spPr>
      </p:pic>
      <p:pic>
        <p:nvPicPr>
          <p:cNvPr id="5" name="图片 4" descr="C:/Users/Administrator/AppData/Local/Temp/picturecompress_20211013160152/output_1.pngoutput_1"/>
          <p:cNvPicPr>
            <a:picLocks noChangeAspect="1"/>
          </p:cNvPicPr>
          <p:nvPr/>
        </p:nvPicPr>
        <p:blipFill>
          <a:blip r:embed="rId7"/>
          <a:srcRect b="8229"/>
          <a:stretch>
            <a:fillRect/>
          </a:stretch>
        </p:blipFill>
        <p:spPr>
          <a:xfrm>
            <a:off x="-771899" y="464234"/>
            <a:ext cx="6966959" cy="6393766"/>
          </a:xfrm>
          <a:prstGeom prst="rect">
            <a:avLst/>
          </a:prstGeom>
        </p:spPr>
      </p:pic>
      <p:pic>
        <p:nvPicPr>
          <p:cNvPr id="4" name="图片 3" descr="C:/Users/Administrator/AppData/Local/Temp/picturecompress_20211013160122/output_1.pngoutput_1"/>
          <p:cNvPicPr>
            <a:picLocks noChangeAspect="1"/>
          </p:cNvPicPr>
          <p:nvPr/>
        </p:nvPicPr>
        <p:blipFill>
          <a:blip r:embed="rId8"/>
          <a:srcRect t="48496"/>
          <a:stretch>
            <a:fillRect/>
          </a:stretch>
        </p:blipFill>
        <p:spPr>
          <a:xfrm>
            <a:off x="-45523" y="3394710"/>
            <a:ext cx="12192000" cy="3449320"/>
          </a:xfrm>
          <a:prstGeom prst="rect">
            <a:avLst/>
          </a:prstGeom>
        </p:spPr>
      </p:pic>
      <p:pic>
        <p:nvPicPr>
          <p:cNvPr id="3" name="Picture 2">
            <a:extLst>
              <a:ext uri="{FF2B5EF4-FFF2-40B4-BE49-F238E27FC236}">
                <a16:creationId xmlns:a16="http://schemas.microsoft.com/office/drawing/2014/main" id="{9BB17C23-434B-1603-FB8D-A4F53898CF62}"/>
              </a:ext>
            </a:extLst>
          </p:cNvPr>
          <p:cNvPicPr>
            <a:picLocks noChangeAspect="1"/>
          </p:cNvPicPr>
          <p:nvPr/>
        </p:nvPicPr>
        <p:blipFill>
          <a:blip r:embed="rId9"/>
          <a:stretch>
            <a:fillRect/>
          </a:stretch>
        </p:blipFill>
        <p:spPr>
          <a:xfrm>
            <a:off x="5149378" y="1494453"/>
            <a:ext cx="5017443" cy="4840644"/>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EEAB3B92-603F-48F7-86BA-E8958A4755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24824764-6A05-4E49-AC32-66AFF4775D13}"/>
              </a:ext>
            </a:extLst>
          </p:cNvPr>
          <p:cNvSpPr txBox="1"/>
          <p:nvPr/>
        </p:nvSpPr>
        <p:spPr>
          <a:xfrm>
            <a:off x="2103123" y="2090057"/>
            <a:ext cx="8212452" cy="1938992"/>
          </a:xfrm>
          <a:prstGeom prst="rect">
            <a:avLst/>
          </a:prstGeom>
          <a:noFill/>
        </p:spPr>
        <p:txBody>
          <a:bodyPr wrap="square" rtlCol="0">
            <a:spAutoFit/>
          </a:bodyPr>
          <a:lstStyle/>
          <a:p>
            <a:pPr lvl="0" algn="just" defTabSz="914377"/>
            <a:r>
              <a:rPr lang="vi-VN" sz="4000" dirty="0">
                <a:solidFill>
                  <a:prstClr val="black"/>
                </a:solidFill>
                <a:latin typeface="Calibri" panose="020F0502020204030204"/>
              </a:rPr>
              <a:t>Chia sẻ với người thân dàn ý bài viết của em và trao đổi về cách sáng tạo cho câu chuyện.</a:t>
            </a:r>
            <a:endParaRPr kumimoji="0" lang="en-US" sz="4000" b="0" i="0" u="none" strike="noStrike" kern="1200" cap="none" spc="0" normalizeH="0" baseline="0" noProof="0" dirty="0">
              <a:ln>
                <a:noFill/>
              </a:ln>
              <a:solidFill>
                <a:prstClr val="black"/>
              </a:solidFill>
              <a:effectLst/>
              <a:uLnTx/>
              <a:uFillTx/>
              <a:latin typeface="Calibri" panose="020F0502020204030204"/>
              <a:cs typeface="+mn-cs"/>
            </a:endParaRPr>
          </a:p>
        </p:txBody>
      </p:sp>
      <p:pic>
        <p:nvPicPr>
          <p:cNvPr id="14" name="Picture 13">
            <a:extLst>
              <a:ext uri="{FF2B5EF4-FFF2-40B4-BE49-F238E27FC236}">
                <a16:creationId xmlns:a16="http://schemas.microsoft.com/office/drawing/2014/main" id="{4E5EC31F-B395-423B-AD0F-FBFD00BAD6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093" y="2176364"/>
            <a:ext cx="535272" cy="535272"/>
          </a:xfrm>
          <a:prstGeom prst="rect">
            <a:avLst/>
          </a:prstGeom>
        </p:spPr>
      </p:pic>
      <p:sp>
        <p:nvSpPr>
          <p:cNvPr id="4" name="TextBox 3">
            <a:extLst>
              <a:ext uri="{FF2B5EF4-FFF2-40B4-BE49-F238E27FC236}">
                <a16:creationId xmlns:a16="http://schemas.microsoft.com/office/drawing/2014/main" id="{0C4B8C02-0D34-379E-E442-1CDD0AA1E9D0}"/>
              </a:ext>
            </a:extLst>
          </p:cNvPr>
          <p:cNvSpPr txBox="1"/>
          <p:nvPr/>
        </p:nvSpPr>
        <p:spPr>
          <a:xfrm>
            <a:off x="4381500" y="545757"/>
            <a:ext cx="2895600" cy="1023037"/>
          </a:xfrm>
          <a:prstGeom prst="rect">
            <a:avLst/>
          </a:prstGeom>
          <a:noFill/>
        </p:spPr>
        <p:txBody>
          <a:bodyPr wrap="square" rtlCol="0" anchor="ctr">
            <a:spAutoFit/>
          </a:bodyPr>
          <a:lstStyle/>
          <a:p>
            <a:pPr>
              <a:lnSpc>
                <a:spcPct val="120000"/>
              </a:lnSpc>
            </a:pPr>
            <a:r>
              <a:rPr lang="en-US" sz="5400" b="1" dirty="0">
                <a:solidFill>
                  <a:srgbClr val="FF0000"/>
                </a:solidFill>
                <a:latin typeface="Calibri" panose="020F0502020204030204" pitchFamily="34" charset="0"/>
                <a:cs typeface="Calibri" panose="020F0502020204030204" pitchFamily="34" charset="0"/>
              </a:rPr>
              <a:t>VỀ NHÀ:</a:t>
            </a:r>
          </a:p>
        </p:txBody>
      </p:sp>
    </p:spTree>
    <p:extLst>
      <p:ext uri="{BB962C8B-B14F-4D97-AF65-F5344CB8AC3E}">
        <p14:creationId xmlns:p14="http://schemas.microsoft.com/office/powerpoint/2010/main" val="281057278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subTnLst>
                                    <p:audio>
                                      <p:cMediaNode>
                                        <p:cTn display="0" masterRel="sameClick">
                                          <p:stCondLst>
                                            <p:cond evt="begin" delay="0">
                                              <p:tn val="10"/>
                                            </p:cond>
                                          </p:stCondLst>
                                          <p:endCondLst>
                                            <p:cond evt="onStopAudio" delay="0">
                                              <p:tgtEl>
                                                <p:sldTgt/>
                                              </p:tgtEl>
                                            </p:cond>
                                          </p:endCondLst>
                                        </p:cTn>
                                        <p:tgtEl>
                                          <p:sndTgt r:embed="rId2" name="Trò-chơi-ting.wav"/>
                                        </p:tgtEl>
                                      </p:cMediaNode>
                                    </p:audio>
                                  </p:sub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3" y="136106"/>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xmln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 name="TextBox 10">
            <a:extLst>
              <a:ext uri="{FF2B5EF4-FFF2-40B4-BE49-F238E27FC236}">
                <a16:creationId xmlns:a16="http://schemas.microsoft.com/office/drawing/2014/main" id="{15CA24B6-E211-8DC4-9FCD-060C9D1E5CFD}"/>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3" name="Picture 12">
            <a:extLst>
              <a:ext uri="{FF2B5EF4-FFF2-40B4-BE49-F238E27FC236}">
                <a16:creationId xmlns:a16="http://schemas.microsoft.com/office/drawing/2014/main" id="{811F8E4F-EF79-A47A-0367-A4020D99E061}"/>
              </a:ext>
            </a:extLst>
          </p:cNvPr>
          <p:cNvPicPr>
            <a:picLocks noChangeAspect="1"/>
          </p:cNvPicPr>
          <p:nvPr/>
        </p:nvPicPr>
        <p:blipFill>
          <a:blip r:embed="rId4"/>
          <a:stretch>
            <a:fillRect/>
          </a:stretch>
        </p:blipFill>
        <p:spPr>
          <a:xfrm rot="737208" flipH="1">
            <a:off x="964760" y="1974806"/>
            <a:ext cx="919996" cy="919996"/>
          </a:xfrm>
          <a:prstGeom prst="rect">
            <a:avLst/>
          </a:prstGeom>
        </p:spPr>
      </p:pic>
      <p:sp>
        <p:nvSpPr>
          <p:cNvPr id="14" name="TextBox 13">
            <a:extLst>
              <a:ext uri="{FF2B5EF4-FFF2-40B4-BE49-F238E27FC236}">
                <a16:creationId xmlns:a16="http://schemas.microsoft.com/office/drawing/2014/main" id="{E06ED628-CA23-D03E-05A3-3DB959012795}"/>
              </a:ext>
            </a:extLst>
          </p:cNvPr>
          <p:cNvSpPr txBox="1"/>
          <p:nvPr/>
        </p:nvSpPr>
        <p:spPr>
          <a:xfrm>
            <a:off x="2156874" y="303846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id="{456FED36-CD45-603C-6001-5FAA1B273762}"/>
              </a:ext>
            </a:extLst>
          </p:cNvPr>
          <p:cNvPicPr>
            <a:picLocks noChangeAspect="1"/>
          </p:cNvPicPr>
          <p:nvPr/>
        </p:nvPicPr>
        <p:blipFill>
          <a:blip r:embed="rId4"/>
          <a:stretch>
            <a:fillRect/>
          </a:stretch>
        </p:blipFill>
        <p:spPr>
          <a:xfrm rot="737208" flipH="1">
            <a:off x="964760" y="2955818"/>
            <a:ext cx="919996" cy="919996"/>
          </a:xfrm>
          <a:prstGeom prst="rect">
            <a:avLst/>
          </a:prstGeom>
        </p:spPr>
      </p:pic>
      <p:sp>
        <p:nvSpPr>
          <p:cNvPr id="17" name="TextBox 16">
            <a:extLst>
              <a:ext uri="{FF2B5EF4-FFF2-40B4-BE49-F238E27FC236}">
                <a16:creationId xmlns:a16="http://schemas.microsoft.com/office/drawing/2014/main" id="{ACD40263-900B-DF18-911F-38C5FBC0012F}"/>
              </a:ext>
            </a:extLst>
          </p:cNvPr>
          <p:cNvSpPr txBox="1"/>
          <p:nvPr/>
        </p:nvSpPr>
        <p:spPr>
          <a:xfrm>
            <a:off x="2156874" y="401948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8" name="Picture 17">
            <a:extLst>
              <a:ext uri="{FF2B5EF4-FFF2-40B4-BE49-F238E27FC236}">
                <a16:creationId xmlns:a16="http://schemas.microsoft.com/office/drawing/2014/main" id="{F4F4ECF4-C2D3-A3A2-2D08-4A00C67A268A}"/>
              </a:ext>
            </a:extLst>
          </p:cNvPr>
          <p:cNvPicPr>
            <a:picLocks noChangeAspect="1"/>
          </p:cNvPicPr>
          <p:nvPr/>
        </p:nvPicPr>
        <p:blipFill>
          <a:blip r:embed="rId4"/>
          <a:stretch>
            <a:fillRect/>
          </a:stretch>
        </p:blipFill>
        <p:spPr>
          <a:xfrm rot="737208" flipH="1">
            <a:off x="964760" y="3936830"/>
            <a:ext cx="919996" cy="919996"/>
          </a:xfrm>
          <a:prstGeom prst="rect">
            <a:avLst/>
          </a:prstGeom>
        </p:spPr>
      </p:pic>
      <p:sp>
        <p:nvSpPr>
          <p:cNvPr id="19" name="TextBox 18">
            <a:extLst>
              <a:ext uri="{FF2B5EF4-FFF2-40B4-BE49-F238E27FC236}">
                <a16:creationId xmlns:a16="http://schemas.microsoft.com/office/drawing/2014/main" id="{E10A3EBA-8AFA-F9B7-C5F9-0CB976D5192F}"/>
              </a:ext>
            </a:extLst>
          </p:cNvPr>
          <p:cNvSpPr txBox="1"/>
          <p:nvPr/>
        </p:nvSpPr>
        <p:spPr>
          <a:xfrm>
            <a:off x="2156874" y="50004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0" name="Picture 19">
            <a:extLst>
              <a:ext uri="{FF2B5EF4-FFF2-40B4-BE49-F238E27FC236}">
                <a16:creationId xmlns:a16="http://schemas.microsoft.com/office/drawing/2014/main" id="{CA0E19FC-CE7B-44F2-C83A-76D457DC7F16}"/>
              </a:ext>
            </a:extLst>
          </p:cNvPr>
          <p:cNvPicPr>
            <a:picLocks noChangeAspect="1"/>
          </p:cNvPicPr>
          <p:nvPr/>
        </p:nvPicPr>
        <p:blipFill>
          <a:blip r:embed="rId4"/>
          <a:stretch>
            <a:fillRect/>
          </a:stretch>
        </p:blipFill>
        <p:spPr>
          <a:xfrm rot="737208" flipH="1">
            <a:off x="964760" y="4917842"/>
            <a:ext cx="919996" cy="919996"/>
          </a:xfrm>
          <a:prstGeom prst="rect">
            <a:avLst/>
          </a:prstGeom>
        </p:spPr>
      </p:pic>
      <p:pic>
        <p:nvPicPr>
          <p:cNvPr id="3" name="Picture 2">
            <a:extLst>
              <a:ext uri="{FF2B5EF4-FFF2-40B4-BE49-F238E27FC236}">
                <a16:creationId xmlns:a16="http://schemas.microsoft.com/office/drawing/2014/main" id="{DA2EC49A-501F-4C3A-A803-E18EE783213A}"/>
              </a:ext>
            </a:extLst>
          </p:cNvPr>
          <p:cNvPicPr>
            <a:picLocks noChangeAspect="1"/>
          </p:cNvPicPr>
          <p:nvPr/>
        </p:nvPicPr>
        <p:blipFill>
          <a:blip r:embed="rId5"/>
          <a:stretch>
            <a:fillRect/>
          </a:stretch>
        </p:blipFill>
        <p:spPr>
          <a:xfrm>
            <a:off x="3031734" y="843490"/>
            <a:ext cx="6090432" cy="1018120"/>
          </a:xfrm>
          <a:prstGeom prst="rect">
            <a:avLst/>
          </a:prstGeom>
        </p:spPr>
      </p:pic>
    </p:spTree>
    <p:extLst>
      <p:ext uri="{BB962C8B-B14F-4D97-AF65-F5344CB8AC3E}">
        <p14:creationId xmlns:p14="http://schemas.microsoft.com/office/powerpoint/2010/main" val="2238152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wipe(left)">
                                      <p:cBhvr>
                                        <p:cTn id="11" dur="500"/>
                                        <p:tgtEl>
                                          <p:spTgt spid="11">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Effect transition="in" filter="wipe(left)">
                                      <p:cBhvr>
                                        <p:cTn id="19" dur="500"/>
                                        <p:tgtEl>
                                          <p:spTgt spid="14">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wipe(left)">
                                      <p:cBhvr>
                                        <p:cTn id="27" dur="500"/>
                                        <p:tgtEl>
                                          <p:spTgt spid="17">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animEffect transition="in" filter="wipe(left)">
                                      <p:cBhvr>
                                        <p:cTn id="35"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14" grpId="0" uiExpand="1" build="p"/>
      <p:bldP spid="17" grpId="0" uiExpand="1" build="p"/>
      <p:bldP spid="19"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99CD1"/>
        </a:solidFill>
        <a:effectLst/>
      </p:bgPr>
    </p:bg>
    <p:spTree>
      <p:nvGrpSpPr>
        <p:cNvPr id="1" name=""/>
        <p:cNvGrpSpPr/>
        <p:nvPr/>
      </p:nvGrpSpPr>
      <p:grpSpPr>
        <a:xfrm>
          <a:off x="0" y="0"/>
          <a:ext cx="0" cy="0"/>
          <a:chOff x="0" y="0"/>
          <a:chExt cx="0" cy="0"/>
        </a:xfrm>
      </p:grpSpPr>
      <p:pic>
        <p:nvPicPr>
          <p:cNvPr id="7" name="图片 6" descr="草地6"/>
          <p:cNvPicPr>
            <a:picLocks noChangeAspect="1"/>
          </p:cNvPicPr>
          <p:nvPr/>
        </p:nvPicPr>
        <p:blipFill>
          <a:blip r:embed="rId3"/>
          <a:srcRect b="19962"/>
          <a:stretch>
            <a:fillRect/>
          </a:stretch>
        </p:blipFill>
        <p:spPr>
          <a:xfrm>
            <a:off x="-847" y="1336887"/>
            <a:ext cx="12192000" cy="5360247"/>
          </a:xfrm>
          <a:prstGeom prst="rect">
            <a:avLst/>
          </a:prstGeom>
        </p:spPr>
      </p:pic>
      <p:pic>
        <p:nvPicPr>
          <p:cNvPr id="8" name="图片 7" descr="草地5"/>
          <p:cNvPicPr>
            <a:picLocks noChangeAspect="1"/>
          </p:cNvPicPr>
          <p:nvPr/>
        </p:nvPicPr>
        <p:blipFill>
          <a:blip r:embed="rId4"/>
          <a:stretch>
            <a:fillRect/>
          </a:stretch>
        </p:blipFill>
        <p:spPr>
          <a:xfrm>
            <a:off x="1" y="0"/>
            <a:ext cx="12191153" cy="6697133"/>
          </a:xfrm>
          <a:prstGeom prst="rect">
            <a:avLst/>
          </a:prstGeom>
        </p:spPr>
      </p:pic>
      <p:pic>
        <p:nvPicPr>
          <p:cNvPr id="12" name="图片 11" descr="草地4"/>
          <p:cNvPicPr>
            <a:picLocks noChangeAspect="1"/>
          </p:cNvPicPr>
          <p:nvPr/>
        </p:nvPicPr>
        <p:blipFill>
          <a:blip r:embed="rId5"/>
          <a:srcRect b="16456"/>
          <a:stretch>
            <a:fillRect/>
          </a:stretch>
        </p:blipFill>
        <p:spPr>
          <a:xfrm>
            <a:off x="12700" y="1269154"/>
            <a:ext cx="12178453" cy="5588847"/>
          </a:xfrm>
          <a:prstGeom prst="rect">
            <a:avLst/>
          </a:prstGeom>
        </p:spPr>
      </p:pic>
      <p:pic>
        <p:nvPicPr>
          <p:cNvPr id="9" name="图片 8" descr="草地7"/>
          <p:cNvPicPr>
            <a:picLocks noChangeAspect="1"/>
          </p:cNvPicPr>
          <p:nvPr/>
        </p:nvPicPr>
        <p:blipFill>
          <a:blip r:embed="rId6"/>
          <a:stretch>
            <a:fillRect/>
          </a:stretch>
        </p:blipFill>
        <p:spPr>
          <a:xfrm>
            <a:off x="12700" y="6773"/>
            <a:ext cx="12178453" cy="6690360"/>
          </a:xfrm>
          <a:prstGeom prst="rect">
            <a:avLst/>
          </a:prstGeom>
        </p:spPr>
      </p:pic>
      <p:pic>
        <p:nvPicPr>
          <p:cNvPr id="3" name="图片 2" descr="千库网_春天夏天四季春夏旅游旅行外出活动自驾游_元素编号13056854"/>
          <p:cNvPicPr>
            <a:picLocks noChangeAspect="1"/>
          </p:cNvPicPr>
          <p:nvPr/>
        </p:nvPicPr>
        <p:blipFill>
          <a:blip r:embed="rId7"/>
          <a:srcRect b="20855"/>
          <a:stretch>
            <a:fillRect/>
          </a:stretch>
        </p:blipFill>
        <p:spPr>
          <a:xfrm>
            <a:off x="7158261" y="2863522"/>
            <a:ext cx="5078791" cy="4019878"/>
          </a:xfrm>
          <a:prstGeom prst="rect">
            <a:avLst/>
          </a:prstGeom>
        </p:spPr>
      </p:pic>
      <p:pic>
        <p:nvPicPr>
          <p:cNvPr id="15" name="图片 14" descr="千库网_帐篷免扣png_元素编号12170324"/>
          <p:cNvPicPr>
            <a:picLocks noChangeAspect="1"/>
          </p:cNvPicPr>
          <p:nvPr/>
        </p:nvPicPr>
        <p:blipFill>
          <a:blip r:embed="rId8"/>
          <a:stretch>
            <a:fillRect/>
          </a:stretch>
        </p:blipFill>
        <p:spPr>
          <a:xfrm flipH="1">
            <a:off x="3212160" y="4682489"/>
            <a:ext cx="3074796" cy="1812714"/>
          </a:xfrm>
          <a:prstGeom prst="rect">
            <a:avLst/>
          </a:prstGeom>
        </p:spPr>
      </p:pic>
      <p:pic>
        <p:nvPicPr>
          <p:cNvPr id="2" name="图片 1" descr="千库网_春天春季踏青出游放风筝_元素编号13044806"/>
          <p:cNvPicPr>
            <a:picLocks noChangeAspect="1"/>
          </p:cNvPicPr>
          <p:nvPr/>
        </p:nvPicPr>
        <p:blipFill>
          <a:blip r:embed="rId9"/>
          <a:srcRect b="5274"/>
          <a:stretch>
            <a:fillRect/>
          </a:stretch>
        </p:blipFill>
        <p:spPr>
          <a:xfrm>
            <a:off x="-846" y="2720341"/>
            <a:ext cx="4296833" cy="4141047"/>
          </a:xfrm>
          <a:prstGeom prst="rect">
            <a:avLst/>
          </a:prstGeom>
        </p:spPr>
      </p:pic>
      <p:sp>
        <p:nvSpPr>
          <p:cNvPr id="16" name="圆角矩形 15"/>
          <p:cNvSpPr/>
          <p:nvPr/>
        </p:nvSpPr>
        <p:spPr>
          <a:xfrm>
            <a:off x="2116714" y="1230321"/>
            <a:ext cx="8628283" cy="2833256"/>
          </a:xfrm>
          <a:prstGeom prst="roundRect">
            <a:avLst/>
          </a:prstGeom>
          <a:gradFill>
            <a:gsLst>
              <a:gs pos="0">
                <a:srgbClr val="599CD1"/>
              </a:gs>
              <a:gs pos="100000">
                <a:schemeClr val="bg1">
                  <a:alpha val="0"/>
                </a:schemeClr>
              </a:gs>
            </a:gsLst>
            <a:lin ang="5400000" scaled="0"/>
          </a:gradFill>
          <a:ln>
            <a:gradFill>
              <a:gsLst>
                <a:gs pos="0">
                  <a:schemeClr val="accent1">
                    <a:lumMod val="5000"/>
                    <a:lumOff val="95000"/>
                  </a:schemeClr>
                </a:gs>
                <a:gs pos="74000">
                  <a:schemeClr val="accent1">
                    <a:lumMod val="45000"/>
                    <a:lumOff val="55000"/>
                  </a:schemeClr>
                </a:gs>
                <a:gs pos="0">
                  <a:schemeClr val="accent1">
                    <a:lumMod val="45000"/>
                    <a:lumOff val="55000"/>
                  </a:schemeClr>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FFFFFF"/>
              </a:solidFill>
              <a:effectLst/>
              <a:uLnTx/>
              <a:uFillTx/>
              <a:latin typeface="Calibri"/>
              <a:ea typeface="思源黑体 CN"/>
              <a:cs typeface="+mn-cs"/>
            </a:endParaRPr>
          </a:p>
        </p:txBody>
      </p:sp>
      <p:pic>
        <p:nvPicPr>
          <p:cNvPr id="17" name="图片 16" descr="草地3"/>
          <p:cNvPicPr>
            <a:picLocks noChangeAspect="1"/>
          </p:cNvPicPr>
          <p:nvPr/>
        </p:nvPicPr>
        <p:blipFill>
          <a:blip r:embed="rId10"/>
          <a:srcRect l="40883" t="6408" r="8360" b="65362"/>
          <a:stretch>
            <a:fillRect/>
          </a:stretch>
        </p:blipFill>
        <p:spPr>
          <a:xfrm>
            <a:off x="8661603" y="-1005040"/>
            <a:ext cx="5957993" cy="1820333"/>
          </a:xfrm>
          <a:prstGeom prst="rect">
            <a:avLst/>
          </a:prstGeom>
        </p:spPr>
      </p:pic>
      <p:pic>
        <p:nvPicPr>
          <p:cNvPr id="14" name="图片 13" descr="千库网_蓝色卡通飞机交通工具_元素编号12804870"/>
          <p:cNvPicPr>
            <a:picLocks noChangeAspect="1"/>
          </p:cNvPicPr>
          <p:nvPr/>
        </p:nvPicPr>
        <p:blipFill>
          <a:blip r:embed="rId11"/>
          <a:srcRect t="17139" b="16339"/>
          <a:stretch>
            <a:fillRect/>
          </a:stretch>
        </p:blipFill>
        <p:spPr>
          <a:xfrm>
            <a:off x="589079" y="561764"/>
            <a:ext cx="2941320" cy="1956647"/>
          </a:xfrm>
          <a:prstGeom prst="rect">
            <a:avLst/>
          </a:prstGeom>
        </p:spPr>
      </p:pic>
      <p:pic>
        <p:nvPicPr>
          <p:cNvPr id="4" name="Picture 3">
            <a:extLst>
              <a:ext uri="{FF2B5EF4-FFF2-40B4-BE49-F238E27FC236}">
                <a16:creationId xmlns:a16="http://schemas.microsoft.com/office/drawing/2014/main" id="{632748C7-856B-ED48-1EE1-E6EFBD1510E9}"/>
              </a:ext>
            </a:extLst>
          </p:cNvPr>
          <p:cNvPicPr>
            <a:picLocks noChangeAspect="1"/>
          </p:cNvPicPr>
          <p:nvPr/>
        </p:nvPicPr>
        <p:blipFill>
          <a:blip r:embed="rId12"/>
          <a:stretch>
            <a:fillRect/>
          </a:stretch>
        </p:blipFill>
        <p:spPr>
          <a:xfrm>
            <a:off x="1982731" y="1462902"/>
            <a:ext cx="8626588" cy="3170195"/>
          </a:xfrm>
          <a:prstGeom prst="rect">
            <a:avLst/>
          </a:prstGeom>
        </p:spPr>
      </p:pic>
    </p:spTree>
    <p:extLst>
      <p:ext uri="{BB962C8B-B14F-4D97-AF65-F5344CB8AC3E}">
        <p14:creationId xmlns:p14="http://schemas.microsoft.com/office/powerpoint/2010/main" val="205064841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3" y="149290"/>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xmln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2" descr="Cartoon flower petals 1590600 Vector Art at Vecteezy">
            <a:extLst>
              <a:ext uri="{FF2B5EF4-FFF2-40B4-BE49-F238E27FC236}">
                <a16:creationId xmlns:a16="http://schemas.microsoft.com/office/drawing/2014/main" id="{54C7C73D-1AD0-5AC1-F067-17A70F82DE5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70489" y="329882"/>
            <a:ext cx="993321" cy="993321"/>
          </a:xfrm>
          <a:prstGeom prst="rect">
            <a:avLst/>
          </a:prstGeom>
          <a:noFill/>
          <a:extLst>
            <a:ext uri="{909E8E84-426E-40DD-AFC4-6F175D3DCCD1}">
              <a14:hiddenFill xmlns:a14="http://schemas.microsoft.com/office/drawing/2010/main">
                <a:solidFill>
                  <a:srgbClr val="FFFFFF"/>
                </a:solidFill>
              </a14:hiddenFill>
            </a:ext>
          </a:extLst>
        </p:spPr>
      </p:pic>
      <p:pic>
        <p:nvPicPr>
          <p:cNvPr id="13" name="Hình ảnh 12" descr="Ảnh có chứa minh họa, phim hoạt hình&#10;&#10;Mô tả được tạo tự động với mức tin cậy trung bình">
            <a:extLst>
              <a:ext uri="{FF2B5EF4-FFF2-40B4-BE49-F238E27FC236}">
                <a16:creationId xmlns:a16="http://schemas.microsoft.com/office/drawing/2014/main" id="{41C41132-12EC-C778-EDA4-A61D2EDE24EA}"/>
              </a:ext>
            </a:extLst>
          </p:cNvPr>
          <p:cNvPicPr>
            <a:picLocks noChangeAspect="1"/>
          </p:cNvPicPr>
          <p:nvPr/>
        </p:nvPicPr>
        <p:blipFill rotWithShape="1">
          <a:blip r:embed="rId5">
            <a:extLst>
              <a:ext uri="{28A0092B-C50C-407E-A947-70E740481C1C}">
                <a14:useLocalDpi xmlns:a14="http://schemas.microsoft.com/office/drawing/2010/main" val="0"/>
              </a:ext>
            </a:extLst>
          </a:blip>
          <a:srcRect b="40776"/>
          <a:stretch/>
        </p:blipFill>
        <p:spPr>
          <a:xfrm>
            <a:off x="390525" y="385352"/>
            <a:ext cx="12068175" cy="6567898"/>
          </a:xfrm>
          <a:prstGeom prst="rect">
            <a:avLst/>
          </a:prstGeom>
        </p:spPr>
      </p:pic>
      <p:sp>
        <p:nvSpPr>
          <p:cNvPr id="18" name="Hộp Văn bản 17">
            <a:extLst>
              <a:ext uri="{FF2B5EF4-FFF2-40B4-BE49-F238E27FC236}">
                <a16:creationId xmlns:a16="http://schemas.microsoft.com/office/drawing/2014/main" id="{0360A60B-3937-DD6E-FA34-160737A2C066}"/>
              </a:ext>
            </a:extLst>
          </p:cNvPr>
          <p:cNvSpPr txBox="1"/>
          <p:nvPr/>
        </p:nvSpPr>
        <p:spPr>
          <a:xfrm>
            <a:off x="1801517" y="2423499"/>
            <a:ext cx="5732757" cy="1200329"/>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Thêm</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kể</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tả</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thoại</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vi-VN"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Rectangle: Rounded Corners 4">
            <a:extLst>
              <a:ext uri="{FF2B5EF4-FFF2-40B4-BE49-F238E27FC236}">
                <a16:creationId xmlns:a16="http://schemas.microsoft.com/office/drawing/2014/main" id="{10747624-C68A-CC74-035F-AAC1EC873F77}"/>
              </a:ext>
            </a:extLst>
          </p:cNvPr>
          <p:cNvSpPr/>
          <p:nvPr/>
        </p:nvSpPr>
        <p:spPr>
          <a:xfrm>
            <a:off x="401215" y="304800"/>
            <a:ext cx="10333459" cy="1018403"/>
          </a:xfrm>
          <a:prstGeom prst="roundRect">
            <a:avLst>
              <a:gd name="adj" fmla="val 50000"/>
            </a:avLst>
          </a:prstGeom>
          <a:solidFill>
            <a:srgbClr val="FFFF99"/>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Em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hãy</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nhắc</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lại</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các</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cách</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kể</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chuyện</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sáng</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tạo</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 name="Hộp Văn bản 17">
            <a:extLst>
              <a:ext uri="{FF2B5EF4-FFF2-40B4-BE49-F238E27FC236}">
                <a16:creationId xmlns:a16="http://schemas.microsoft.com/office/drawing/2014/main" id="{52DBC85E-C706-F9A7-34A7-DDAAC50C453C}"/>
              </a:ext>
            </a:extLst>
          </p:cNvPr>
          <p:cNvSpPr txBox="1"/>
          <p:nvPr/>
        </p:nvSpPr>
        <p:spPr>
          <a:xfrm>
            <a:off x="1801517" y="3585549"/>
            <a:ext cx="5732757" cy="1200329"/>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Thay</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đổi</a:t>
            </a:r>
            <a:r>
              <a:rPr kumimoji="0" lang="en-US" sz="36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white"/>
                </a:solidFill>
                <a:effectLst/>
                <a:uLnTx/>
                <a:uFillTx/>
                <a:latin typeface="Calibri" panose="020F0502020204030204"/>
                <a:ea typeface="+mn-ea"/>
                <a:cs typeface="+mn-cs"/>
              </a:rPr>
              <a:t>cách</a:t>
            </a:r>
            <a:r>
              <a:rPr kumimoji="0" lang="en-US" sz="36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white"/>
                </a:solidFill>
                <a:effectLst/>
                <a:uLnTx/>
                <a:uFillTx/>
                <a:latin typeface="Calibri" panose="020F0502020204030204"/>
                <a:ea typeface="+mn-ea"/>
                <a:cs typeface="+mn-cs"/>
              </a:rPr>
              <a:t>kết</a:t>
            </a:r>
            <a:r>
              <a:rPr kumimoji="0" lang="en-US" sz="36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white"/>
                </a:solidFill>
                <a:effectLst/>
                <a:uLnTx/>
                <a:uFillTx/>
                <a:latin typeface="Calibri" panose="020F0502020204030204"/>
                <a:ea typeface="+mn-ea"/>
                <a:cs typeface="+mn-cs"/>
              </a:rPr>
              <a:t>thúc</a:t>
            </a:r>
            <a:r>
              <a:rPr kumimoji="0" lang="en-US" sz="36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white"/>
                </a:solidFill>
                <a:effectLst/>
                <a:uLnTx/>
                <a:uFillTx/>
                <a:latin typeface="Calibri" panose="020F0502020204030204"/>
                <a:ea typeface="+mn-ea"/>
                <a:cs typeface="+mn-cs"/>
              </a:rPr>
              <a:t>của</a:t>
            </a:r>
            <a:r>
              <a:rPr kumimoji="0" lang="en-US" sz="36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white"/>
                </a:solidFill>
                <a:effectLst/>
                <a:uLnTx/>
                <a:uFillTx/>
                <a:latin typeface="Calibri" panose="020F0502020204030204"/>
                <a:ea typeface="+mn-ea"/>
                <a:cs typeface="+mn-cs"/>
              </a:rPr>
              <a:t>câu</a:t>
            </a:r>
            <a:r>
              <a:rPr kumimoji="0" lang="en-US" sz="36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white"/>
                </a:solidFill>
                <a:effectLst/>
                <a:uLnTx/>
                <a:uFillTx/>
                <a:latin typeface="Calibri" panose="020F0502020204030204"/>
                <a:ea typeface="+mn-ea"/>
                <a:cs typeface="+mn-cs"/>
              </a:rPr>
              <a:t>chuyện</a:t>
            </a:r>
            <a:endParaRPr kumimoji="0" lang="vi-VN"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 name="Hộp Văn bản 17">
            <a:extLst>
              <a:ext uri="{FF2B5EF4-FFF2-40B4-BE49-F238E27FC236}">
                <a16:creationId xmlns:a16="http://schemas.microsoft.com/office/drawing/2014/main" id="{68430126-AB31-5116-398E-B15C34A31FD5}"/>
              </a:ext>
            </a:extLst>
          </p:cNvPr>
          <p:cNvSpPr txBox="1"/>
          <p:nvPr/>
        </p:nvSpPr>
        <p:spPr>
          <a:xfrm>
            <a:off x="1830092" y="4814274"/>
            <a:ext cx="5732757" cy="1200329"/>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dirty="0" err="1">
                <a:solidFill>
                  <a:prstClr val="white"/>
                </a:solidFill>
                <a:latin typeface="Calibri" panose="020F0502020204030204"/>
              </a:rPr>
              <a:t>Đóng</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vai</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nhân</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vật</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để</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kể</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lại</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câu</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chuyện</a:t>
            </a:r>
            <a:endParaRPr kumimoji="0" lang="vi-VN"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42257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down)">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down)">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99CD1"/>
        </a:solidFill>
        <a:effectLst/>
      </p:bgPr>
    </p:bg>
    <p:spTree>
      <p:nvGrpSpPr>
        <p:cNvPr id="1" name=""/>
        <p:cNvGrpSpPr/>
        <p:nvPr/>
      </p:nvGrpSpPr>
      <p:grpSpPr>
        <a:xfrm>
          <a:off x="0" y="0"/>
          <a:ext cx="0" cy="0"/>
          <a:chOff x="0" y="0"/>
          <a:chExt cx="0" cy="0"/>
        </a:xfrm>
      </p:grpSpPr>
      <p:pic>
        <p:nvPicPr>
          <p:cNvPr id="7" name="图片 6" descr="草地6"/>
          <p:cNvPicPr>
            <a:picLocks noChangeAspect="1"/>
          </p:cNvPicPr>
          <p:nvPr/>
        </p:nvPicPr>
        <p:blipFill>
          <a:blip r:embed="rId3"/>
          <a:srcRect b="19962"/>
          <a:stretch>
            <a:fillRect/>
          </a:stretch>
        </p:blipFill>
        <p:spPr>
          <a:xfrm>
            <a:off x="-847" y="1336887"/>
            <a:ext cx="12192000" cy="5360247"/>
          </a:xfrm>
          <a:prstGeom prst="rect">
            <a:avLst/>
          </a:prstGeom>
        </p:spPr>
      </p:pic>
      <p:pic>
        <p:nvPicPr>
          <p:cNvPr id="8" name="图片 7" descr="草地5"/>
          <p:cNvPicPr>
            <a:picLocks noChangeAspect="1"/>
          </p:cNvPicPr>
          <p:nvPr/>
        </p:nvPicPr>
        <p:blipFill>
          <a:blip r:embed="rId4"/>
          <a:stretch>
            <a:fillRect/>
          </a:stretch>
        </p:blipFill>
        <p:spPr>
          <a:xfrm>
            <a:off x="1" y="0"/>
            <a:ext cx="12191153" cy="6697133"/>
          </a:xfrm>
          <a:prstGeom prst="rect">
            <a:avLst/>
          </a:prstGeom>
        </p:spPr>
      </p:pic>
      <p:pic>
        <p:nvPicPr>
          <p:cNvPr id="12" name="图片 11" descr="草地4"/>
          <p:cNvPicPr>
            <a:picLocks noChangeAspect="1"/>
          </p:cNvPicPr>
          <p:nvPr/>
        </p:nvPicPr>
        <p:blipFill>
          <a:blip r:embed="rId5"/>
          <a:srcRect b="16456"/>
          <a:stretch>
            <a:fillRect/>
          </a:stretch>
        </p:blipFill>
        <p:spPr>
          <a:xfrm>
            <a:off x="12700" y="1269154"/>
            <a:ext cx="12178453" cy="5588847"/>
          </a:xfrm>
          <a:prstGeom prst="rect">
            <a:avLst/>
          </a:prstGeom>
        </p:spPr>
      </p:pic>
      <p:pic>
        <p:nvPicPr>
          <p:cNvPr id="9" name="图片 8" descr="草地7"/>
          <p:cNvPicPr>
            <a:picLocks noChangeAspect="1"/>
          </p:cNvPicPr>
          <p:nvPr/>
        </p:nvPicPr>
        <p:blipFill>
          <a:blip r:embed="rId6"/>
          <a:stretch>
            <a:fillRect/>
          </a:stretch>
        </p:blipFill>
        <p:spPr>
          <a:xfrm>
            <a:off x="12700" y="6773"/>
            <a:ext cx="12178453" cy="6690360"/>
          </a:xfrm>
          <a:prstGeom prst="rect">
            <a:avLst/>
          </a:prstGeom>
        </p:spPr>
      </p:pic>
      <p:pic>
        <p:nvPicPr>
          <p:cNvPr id="3" name="图片 2" descr="千库网_春天夏天四季春夏旅游旅行外出活动自驾游_元素编号13056854"/>
          <p:cNvPicPr>
            <a:picLocks noChangeAspect="1"/>
          </p:cNvPicPr>
          <p:nvPr/>
        </p:nvPicPr>
        <p:blipFill>
          <a:blip r:embed="rId7"/>
          <a:srcRect b="20855"/>
          <a:stretch>
            <a:fillRect/>
          </a:stretch>
        </p:blipFill>
        <p:spPr>
          <a:xfrm>
            <a:off x="7378247" y="3025656"/>
            <a:ext cx="5078791" cy="4019878"/>
          </a:xfrm>
          <a:prstGeom prst="rect">
            <a:avLst/>
          </a:prstGeom>
        </p:spPr>
      </p:pic>
      <p:pic>
        <p:nvPicPr>
          <p:cNvPr id="15" name="图片 14" descr="千库网_帐篷免扣png_元素编号12170324"/>
          <p:cNvPicPr>
            <a:picLocks noChangeAspect="1"/>
          </p:cNvPicPr>
          <p:nvPr/>
        </p:nvPicPr>
        <p:blipFill>
          <a:blip r:embed="rId8"/>
          <a:stretch>
            <a:fillRect/>
          </a:stretch>
        </p:blipFill>
        <p:spPr>
          <a:xfrm flipH="1">
            <a:off x="3431352" y="4650993"/>
            <a:ext cx="3681010" cy="2170101"/>
          </a:xfrm>
          <a:prstGeom prst="rect">
            <a:avLst/>
          </a:prstGeom>
        </p:spPr>
      </p:pic>
      <p:sp>
        <p:nvSpPr>
          <p:cNvPr id="16" name="圆角矩形 15"/>
          <p:cNvSpPr/>
          <p:nvPr/>
        </p:nvSpPr>
        <p:spPr>
          <a:xfrm>
            <a:off x="2517009" y="781050"/>
            <a:ext cx="7416800" cy="352425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FFFFFF"/>
              </a:solidFill>
              <a:effectLst/>
              <a:uLnTx/>
              <a:uFillTx/>
              <a:latin typeface="Calibri"/>
              <a:ea typeface="思源黑体 CN"/>
              <a:cs typeface="+mn-cs"/>
            </a:endParaRPr>
          </a:p>
        </p:txBody>
      </p:sp>
      <p:pic>
        <p:nvPicPr>
          <p:cNvPr id="17" name="图片 16" descr="草地3"/>
          <p:cNvPicPr>
            <a:picLocks noChangeAspect="1"/>
          </p:cNvPicPr>
          <p:nvPr/>
        </p:nvPicPr>
        <p:blipFill>
          <a:blip r:embed="rId9"/>
          <a:srcRect l="40883" t="6408" r="8360" b="65362"/>
          <a:stretch>
            <a:fillRect/>
          </a:stretch>
        </p:blipFill>
        <p:spPr>
          <a:xfrm>
            <a:off x="6992652" y="-305249"/>
            <a:ext cx="5957993" cy="1820333"/>
          </a:xfrm>
          <a:prstGeom prst="rect">
            <a:avLst/>
          </a:prstGeom>
        </p:spPr>
      </p:pic>
      <p:pic>
        <p:nvPicPr>
          <p:cNvPr id="14" name="图片 13" descr="千库网_蓝色卡通飞机交通工具_元素编号12804870"/>
          <p:cNvPicPr>
            <a:picLocks noChangeAspect="1"/>
          </p:cNvPicPr>
          <p:nvPr/>
        </p:nvPicPr>
        <p:blipFill>
          <a:blip r:embed="rId10"/>
          <a:srcRect t="17139" b="16339"/>
          <a:stretch>
            <a:fillRect/>
          </a:stretch>
        </p:blipFill>
        <p:spPr>
          <a:xfrm>
            <a:off x="9169531" y="0"/>
            <a:ext cx="2941320" cy="1956647"/>
          </a:xfrm>
          <a:prstGeom prst="rect">
            <a:avLst/>
          </a:prstGeom>
        </p:spPr>
      </p:pic>
      <p:pic>
        <p:nvPicPr>
          <p:cNvPr id="2" name="图片 1" descr="千库网_春天春季踏青出游放风筝_元素编号13044806"/>
          <p:cNvPicPr>
            <a:picLocks noChangeAspect="1"/>
          </p:cNvPicPr>
          <p:nvPr/>
        </p:nvPicPr>
        <p:blipFill>
          <a:blip r:embed="rId11"/>
          <a:srcRect b="5274"/>
          <a:stretch>
            <a:fillRect/>
          </a:stretch>
        </p:blipFill>
        <p:spPr>
          <a:xfrm>
            <a:off x="-64606" y="2744046"/>
            <a:ext cx="4296833" cy="4141047"/>
          </a:xfrm>
          <a:prstGeom prst="rect">
            <a:avLst/>
          </a:prstGeom>
        </p:spPr>
      </p:pic>
      <p:grpSp>
        <p:nvGrpSpPr>
          <p:cNvPr id="20" name="Group 19">
            <a:extLst>
              <a:ext uri="{FF2B5EF4-FFF2-40B4-BE49-F238E27FC236}">
                <a16:creationId xmlns:a16="http://schemas.microsoft.com/office/drawing/2014/main" id="{A887352F-E4FB-C85F-A493-75E8C42CFA82}"/>
              </a:ext>
            </a:extLst>
          </p:cNvPr>
          <p:cNvGrpSpPr/>
          <p:nvPr/>
        </p:nvGrpSpPr>
        <p:grpSpPr>
          <a:xfrm>
            <a:off x="217218" y="265236"/>
            <a:ext cx="2183082" cy="1506414"/>
            <a:chOff x="217218" y="265236"/>
            <a:chExt cx="2183082" cy="1506414"/>
          </a:xfrm>
        </p:grpSpPr>
        <p:sp>
          <p:nvSpPr>
            <p:cNvPr id="5" name="Freeform 4">
              <a:extLst>
                <a:ext uri="{FF2B5EF4-FFF2-40B4-BE49-F238E27FC236}">
                  <a16:creationId xmlns:a16="http://schemas.microsoft.com/office/drawing/2014/main" id="{C7BA19E7-B043-5D44-D9E0-169C8924351D}"/>
                </a:ext>
              </a:extLst>
            </p:cNvPr>
            <p:cNvSpPr/>
            <p:nvPr/>
          </p:nvSpPr>
          <p:spPr>
            <a:xfrm>
              <a:off x="217218" y="265236"/>
              <a:ext cx="2183082" cy="1506414"/>
            </a:xfrm>
            <a:custGeom>
              <a:avLst/>
              <a:gdLst/>
              <a:ahLst/>
              <a:cxnLst/>
              <a:rect l="l" t="t" r="r" b="b"/>
              <a:pathLst>
                <a:path w="3024000" h="2207520">
                  <a:moveTo>
                    <a:pt x="0" y="0"/>
                  </a:moveTo>
                  <a:lnTo>
                    <a:pt x="3024000" y="0"/>
                  </a:lnTo>
                  <a:lnTo>
                    <a:pt x="3024000" y="2207520"/>
                  </a:lnTo>
                  <a:lnTo>
                    <a:pt x="0" y="220752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pic>
          <p:nvPicPr>
            <p:cNvPr id="18" name="Picture 17" descr="A pink and yellow text&#10;&#10;Description automatically generated">
              <a:extLst>
                <a:ext uri="{FF2B5EF4-FFF2-40B4-BE49-F238E27FC236}">
                  <a16:creationId xmlns:a16="http://schemas.microsoft.com/office/drawing/2014/main" id="{87E5E762-29B7-3B5B-7F08-C46D6691993F}"/>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571499" y="592234"/>
              <a:ext cx="1428751" cy="913898"/>
            </a:xfrm>
            <a:prstGeom prst="rect">
              <a:avLst/>
            </a:prstGeom>
          </p:spPr>
        </p:pic>
        <p:sp>
          <p:nvSpPr>
            <p:cNvPr id="19" name="Rectangle 18">
              <a:extLst>
                <a:ext uri="{FF2B5EF4-FFF2-40B4-BE49-F238E27FC236}">
                  <a16:creationId xmlns:a16="http://schemas.microsoft.com/office/drawing/2014/main" id="{A0F04804-E0C4-B663-01DC-D750DB9EC3CF}"/>
                </a:ext>
              </a:extLst>
            </p:cNvPr>
            <p:cNvSpPr/>
            <p:nvPr/>
          </p:nvSpPr>
          <p:spPr>
            <a:xfrm rot="2434786">
              <a:off x="1619251" y="504825"/>
              <a:ext cx="85725" cy="200025"/>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9900"/>
                </a:solidFill>
              </a:endParaRPr>
            </a:p>
          </p:txBody>
        </p:sp>
      </p:grpSp>
      <p:pic>
        <p:nvPicPr>
          <p:cNvPr id="6" name="Picture 5">
            <a:extLst>
              <a:ext uri="{FF2B5EF4-FFF2-40B4-BE49-F238E27FC236}">
                <a16:creationId xmlns:a16="http://schemas.microsoft.com/office/drawing/2014/main" id="{B46BA7DE-2373-4794-3AE4-6807C29E35E0}"/>
              </a:ext>
            </a:extLst>
          </p:cNvPr>
          <p:cNvPicPr>
            <a:picLocks noChangeAspect="1"/>
          </p:cNvPicPr>
          <p:nvPr/>
        </p:nvPicPr>
        <p:blipFill>
          <a:blip r:embed="rId15"/>
          <a:stretch>
            <a:fillRect/>
          </a:stretch>
        </p:blipFill>
        <p:spPr>
          <a:xfrm>
            <a:off x="2793949" y="1816154"/>
            <a:ext cx="7023201" cy="1682642"/>
          </a:xfrm>
          <a:prstGeom prst="rect">
            <a:avLst/>
          </a:prstGeom>
        </p:spPr>
      </p:pic>
      <p:pic>
        <p:nvPicPr>
          <p:cNvPr id="10" name="Picture 9">
            <a:extLst>
              <a:ext uri="{FF2B5EF4-FFF2-40B4-BE49-F238E27FC236}">
                <a16:creationId xmlns:a16="http://schemas.microsoft.com/office/drawing/2014/main" id="{26E0F348-1978-0A7C-4DE2-15F32165BF7D}"/>
              </a:ext>
            </a:extLst>
          </p:cNvPr>
          <p:cNvPicPr>
            <a:picLocks noChangeAspect="1"/>
          </p:cNvPicPr>
          <p:nvPr/>
        </p:nvPicPr>
        <p:blipFill>
          <a:blip r:embed="rId16"/>
          <a:stretch>
            <a:fillRect/>
          </a:stretch>
        </p:blipFill>
        <p:spPr>
          <a:xfrm>
            <a:off x="4593676" y="831850"/>
            <a:ext cx="3048549" cy="883855"/>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99CD1"/>
        </a:solidFill>
        <a:effectLst/>
      </p:bgPr>
    </p:bg>
    <p:spTree>
      <p:nvGrpSpPr>
        <p:cNvPr id="1" name=""/>
        <p:cNvGrpSpPr/>
        <p:nvPr/>
      </p:nvGrpSpPr>
      <p:grpSpPr>
        <a:xfrm>
          <a:off x="0" y="0"/>
          <a:ext cx="0" cy="0"/>
          <a:chOff x="0" y="0"/>
          <a:chExt cx="0" cy="0"/>
        </a:xfrm>
      </p:grpSpPr>
      <p:pic>
        <p:nvPicPr>
          <p:cNvPr id="9" name="图片 8" descr="草地7"/>
          <p:cNvPicPr>
            <a:picLocks noChangeAspect="1"/>
          </p:cNvPicPr>
          <p:nvPr/>
        </p:nvPicPr>
        <p:blipFill>
          <a:blip r:embed="rId4"/>
          <a:stretch>
            <a:fillRect/>
          </a:stretch>
        </p:blipFill>
        <p:spPr>
          <a:xfrm>
            <a:off x="934542" y="15684"/>
            <a:ext cx="12178453" cy="6690360"/>
          </a:xfrm>
          <a:prstGeom prst="rect">
            <a:avLst/>
          </a:prstGeom>
        </p:spPr>
      </p:pic>
      <p:pic>
        <p:nvPicPr>
          <p:cNvPr id="10" name="图片 9" descr="草地5"/>
          <p:cNvPicPr>
            <a:picLocks noChangeAspect="1"/>
          </p:cNvPicPr>
          <p:nvPr/>
        </p:nvPicPr>
        <p:blipFill>
          <a:blip r:embed="rId5"/>
          <a:stretch>
            <a:fillRect/>
          </a:stretch>
        </p:blipFill>
        <p:spPr>
          <a:xfrm>
            <a:off x="-226450" y="2209801"/>
            <a:ext cx="12191153" cy="6697133"/>
          </a:xfrm>
          <a:prstGeom prst="rect">
            <a:avLst/>
          </a:prstGeom>
        </p:spPr>
      </p:pic>
      <p:pic>
        <p:nvPicPr>
          <p:cNvPr id="12" name="图片 11" descr="草地4"/>
          <p:cNvPicPr>
            <a:picLocks noChangeAspect="1"/>
          </p:cNvPicPr>
          <p:nvPr/>
        </p:nvPicPr>
        <p:blipFill>
          <a:blip r:embed="rId6"/>
          <a:srcRect b="16456"/>
          <a:stretch>
            <a:fillRect/>
          </a:stretch>
        </p:blipFill>
        <p:spPr>
          <a:xfrm>
            <a:off x="12700" y="1269154"/>
            <a:ext cx="12178453" cy="5588847"/>
          </a:xfrm>
          <a:prstGeom prst="rect">
            <a:avLst/>
          </a:prstGeom>
        </p:spPr>
      </p:pic>
      <p:pic>
        <p:nvPicPr>
          <p:cNvPr id="4" name="图片 3" descr="草地1"/>
          <p:cNvPicPr>
            <a:picLocks noChangeAspect="1"/>
          </p:cNvPicPr>
          <p:nvPr/>
        </p:nvPicPr>
        <p:blipFill>
          <a:blip r:embed="rId7"/>
          <a:srcRect l="4132" t="58698"/>
          <a:stretch>
            <a:fillRect/>
          </a:stretch>
        </p:blipFill>
        <p:spPr>
          <a:xfrm>
            <a:off x="1161377" y="4063577"/>
            <a:ext cx="11264247" cy="2665722"/>
          </a:xfrm>
          <a:prstGeom prst="rect">
            <a:avLst/>
          </a:prstGeom>
        </p:spPr>
      </p:pic>
      <p:pic>
        <p:nvPicPr>
          <p:cNvPr id="3" name="图片 2" descr="千库网_全家人旅游出行游玩假期旅行植物太阳_元素编号12537351"/>
          <p:cNvPicPr>
            <a:picLocks noChangeAspect="1"/>
          </p:cNvPicPr>
          <p:nvPr>
            <p:custDataLst>
              <p:tags r:id="rId1"/>
            </p:custDataLst>
          </p:nvPr>
        </p:nvPicPr>
        <p:blipFill>
          <a:blip r:embed="rId8"/>
          <a:stretch>
            <a:fillRect/>
          </a:stretch>
        </p:blipFill>
        <p:spPr>
          <a:xfrm>
            <a:off x="7485886" y="2581275"/>
            <a:ext cx="4534002" cy="4534002"/>
          </a:xfrm>
          <a:prstGeom prst="rect">
            <a:avLst/>
          </a:prstGeom>
        </p:spPr>
      </p:pic>
      <p:sp>
        <p:nvSpPr>
          <p:cNvPr id="2" name="Rectangle: Rounded Corners 4">
            <a:extLst>
              <a:ext uri="{FF2B5EF4-FFF2-40B4-BE49-F238E27FC236}">
                <a16:creationId xmlns:a16="http://schemas.microsoft.com/office/drawing/2014/main" id="{71434DD0-A04B-466B-9983-2354B9129DA4}"/>
              </a:ext>
            </a:extLst>
          </p:cNvPr>
          <p:cNvSpPr/>
          <p:nvPr/>
        </p:nvSpPr>
        <p:spPr>
          <a:xfrm>
            <a:off x="592982" y="1600200"/>
            <a:ext cx="7569943" cy="3838575"/>
          </a:xfrm>
          <a:prstGeom prst="roundRect">
            <a:avLst>
              <a:gd name="adj" fmla="val 27553"/>
            </a:avLst>
          </a:prstGeom>
          <a:solidFill>
            <a:srgbClr val="FFFF99"/>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mn-ea"/>
                <a:cs typeface="+mn-cs"/>
              </a:rPr>
              <a:t>Chọn 1 trong 2 đề dưới đây: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mn-ea"/>
                <a:cs typeface="+mn-cs"/>
              </a:rPr>
              <a:t>Đề 1: </a:t>
            </a:r>
            <a:r>
              <a:rPr kumimoji="0" lang="vi-VN" sz="3200" i="0" u="none" strike="noStrike" kern="1200" cap="none" spc="0" normalizeH="0" baseline="0" noProof="0" dirty="0">
                <a:ln>
                  <a:noFill/>
                </a:ln>
                <a:solidFill>
                  <a:srgbClr val="002060"/>
                </a:solidFill>
                <a:effectLst/>
                <a:uLnTx/>
                <a:uFillTx/>
                <a:latin typeface="Calibri" panose="020F0502020204030204"/>
                <a:ea typeface="+mn-ea"/>
                <a:cs typeface="+mn-cs"/>
              </a:rPr>
              <a:t>Viết bài văn kể sáng tạo câu chuyện Thanh âm của gió hoặc Cánh đồng hoa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mn-ea"/>
                <a:cs typeface="+mn-cs"/>
              </a:rPr>
              <a:t>Đề 2: </a:t>
            </a:r>
            <a:r>
              <a:rPr kumimoji="0" lang="vi-VN" sz="3200" i="0" u="none" strike="noStrike" kern="1200" cap="none" spc="0" normalizeH="0" baseline="0" noProof="0" dirty="0">
                <a:ln>
                  <a:noFill/>
                </a:ln>
                <a:solidFill>
                  <a:srgbClr val="002060"/>
                </a:solidFill>
                <a:effectLst/>
                <a:uLnTx/>
                <a:uFillTx/>
                <a:latin typeface="Calibri" panose="020F0502020204030204"/>
                <a:ea typeface="+mn-ea"/>
                <a:cs typeface="+mn-cs"/>
              </a:rPr>
              <a:t>Viết bài văn kể sáng tạo một câu chuyện có nhân vật chính là con vật hoặc đồ vật.</a:t>
            </a:r>
            <a:endParaRPr kumimoji="0" lang="en-US" sz="320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99CD1"/>
        </a:solidFill>
        <a:effectLst/>
      </p:bgPr>
    </p:bg>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667E8978-F878-A178-E30C-E18C2B503D3A}"/>
              </a:ext>
            </a:extLst>
          </p:cNvPr>
          <p:cNvSpPr/>
          <p:nvPr/>
        </p:nvSpPr>
        <p:spPr>
          <a:xfrm>
            <a:off x="4536351" y="114851"/>
            <a:ext cx="2988400" cy="875750"/>
          </a:xfrm>
          <a:prstGeom prst="roundRect">
            <a:avLst>
              <a:gd name="adj" fmla="val 50000"/>
            </a:avLst>
          </a:prstGeom>
          <a:solidFill>
            <a:srgbClr val="FFFF99"/>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1.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Chuẩn</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bị</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520111A-712F-A7D4-7AE0-4178C435A5C3}"/>
              </a:ext>
            </a:extLst>
          </p:cNvPr>
          <p:cNvSpPr/>
          <p:nvPr/>
        </p:nvSpPr>
        <p:spPr>
          <a:xfrm>
            <a:off x="533400" y="3248025"/>
            <a:ext cx="1695450" cy="5905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Chuẩn</a:t>
            </a:r>
            <a:r>
              <a:rPr lang="en-US" sz="2800" b="1" dirty="0"/>
              <a:t> </a:t>
            </a:r>
            <a:r>
              <a:rPr lang="en-US" sz="2800" b="1" dirty="0" err="1"/>
              <a:t>bị</a:t>
            </a:r>
            <a:endParaRPr lang="en-US" sz="2800" b="1" dirty="0"/>
          </a:p>
        </p:txBody>
      </p:sp>
      <p:grpSp>
        <p:nvGrpSpPr>
          <p:cNvPr id="13" name="Group 12">
            <a:extLst>
              <a:ext uri="{FF2B5EF4-FFF2-40B4-BE49-F238E27FC236}">
                <a16:creationId xmlns:a16="http://schemas.microsoft.com/office/drawing/2014/main" id="{5F42D272-7B42-A989-804F-D1B0F4A3DCA0}"/>
              </a:ext>
            </a:extLst>
          </p:cNvPr>
          <p:cNvGrpSpPr/>
          <p:nvPr/>
        </p:nvGrpSpPr>
        <p:grpSpPr>
          <a:xfrm>
            <a:off x="2238375" y="2305050"/>
            <a:ext cx="1152526" cy="2733675"/>
            <a:chOff x="2228850" y="2505075"/>
            <a:chExt cx="1152526" cy="2266950"/>
          </a:xfrm>
        </p:grpSpPr>
        <p:cxnSp>
          <p:nvCxnSpPr>
            <p:cNvPr id="7" name="Straight Connector 6">
              <a:extLst>
                <a:ext uri="{FF2B5EF4-FFF2-40B4-BE49-F238E27FC236}">
                  <a16:creationId xmlns:a16="http://schemas.microsoft.com/office/drawing/2014/main" id="{365CBB05-F7B7-F307-DABC-FB54FD3591B8}"/>
                </a:ext>
              </a:extLst>
            </p:cNvPr>
            <p:cNvCxnSpPr>
              <a:cxnSpLocks/>
              <a:stCxn id="3" idx="3"/>
            </p:cNvCxnSpPr>
            <p:nvPr/>
          </p:nvCxnSpPr>
          <p:spPr>
            <a:xfrm>
              <a:off x="2228850" y="3543300"/>
              <a:ext cx="96202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Left Bracket 11">
              <a:extLst>
                <a:ext uri="{FF2B5EF4-FFF2-40B4-BE49-F238E27FC236}">
                  <a16:creationId xmlns:a16="http://schemas.microsoft.com/office/drawing/2014/main" id="{D2AF6698-DE96-28F6-DE10-8A7DD613D7B2}"/>
                </a:ext>
              </a:extLst>
            </p:cNvPr>
            <p:cNvSpPr/>
            <p:nvPr/>
          </p:nvSpPr>
          <p:spPr>
            <a:xfrm>
              <a:off x="2752726" y="2505075"/>
              <a:ext cx="628650" cy="2266950"/>
            </a:xfrm>
            <a:prstGeom prst="leftBracket">
              <a:avLst>
                <a:gd name="adj" fmla="val 33494"/>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B8B57919-B282-6778-D5B4-14A9DC0C2E0B}"/>
              </a:ext>
            </a:extLst>
          </p:cNvPr>
          <p:cNvSpPr/>
          <p:nvPr/>
        </p:nvSpPr>
        <p:spPr>
          <a:xfrm>
            <a:off x="3352801" y="1914525"/>
            <a:ext cx="4267200" cy="923925"/>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Lựa</a:t>
            </a:r>
            <a:r>
              <a:rPr lang="en-US" sz="2800" b="1" dirty="0">
                <a:solidFill>
                  <a:srgbClr val="002060"/>
                </a:solidFill>
              </a:rPr>
              <a:t> </a:t>
            </a:r>
            <a:r>
              <a:rPr lang="en-US" sz="2800" b="1" dirty="0" err="1">
                <a:solidFill>
                  <a:srgbClr val="002060"/>
                </a:solidFill>
              </a:rPr>
              <a:t>chọn</a:t>
            </a:r>
            <a:r>
              <a:rPr lang="en-US" sz="2800" b="1" dirty="0">
                <a:solidFill>
                  <a:srgbClr val="002060"/>
                </a:solidFill>
              </a:rPr>
              <a:t> </a:t>
            </a:r>
            <a:r>
              <a:rPr lang="en-US" sz="2800" b="1" dirty="0" err="1">
                <a:solidFill>
                  <a:srgbClr val="002060"/>
                </a:solidFill>
              </a:rPr>
              <a:t>câu</a:t>
            </a:r>
            <a:r>
              <a:rPr lang="en-US" sz="2800" b="1" dirty="0">
                <a:solidFill>
                  <a:srgbClr val="002060"/>
                </a:solidFill>
              </a:rPr>
              <a:t> </a:t>
            </a:r>
            <a:r>
              <a:rPr lang="en-US" sz="2800" b="1" dirty="0" err="1">
                <a:solidFill>
                  <a:srgbClr val="002060"/>
                </a:solidFill>
              </a:rPr>
              <a:t>chuyện</a:t>
            </a:r>
            <a:endParaRPr lang="en-US" sz="2800" b="1" dirty="0">
              <a:solidFill>
                <a:srgbClr val="002060"/>
              </a:solidFill>
            </a:endParaRPr>
          </a:p>
          <a:p>
            <a:pPr algn="ctr"/>
            <a:r>
              <a:rPr lang="en-US" sz="2800" b="1" dirty="0">
                <a:solidFill>
                  <a:srgbClr val="002060"/>
                </a:solidFill>
              </a:rPr>
              <a:t>(</a:t>
            </a:r>
            <a:r>
              <a:rPr lang="en-US" sz="2800" b="1" dirty="0" err="1">
                <a:solidFill>
                  <a:srgbClr val="002060"/>
                </a:solidFill>
              </a:rPr>
              <a:t>theo</a:t>
            </a:r>
            <a:r>
              <a:rPr lang="en-US" sz="2800" b="1" dirty="0">
                <a:solidFill>
                  <a:srgbClr val="002060"/>
                </a:solidFill>
              </a:rPr>
              <a:t> </a:t>
            </a:r>
            <a:r>
              <a:rPr lang="en-US" sz="2800" b="1" dirty="0" err="1">
                <a:solidFill>
                  <a:srgbClr val="002060"/>
                </a:solidFill>
              </a:rPr>
              <a:t>yêu</a:t>
            </a:r>
            <a:r>
              <a:rPr lang="en-US" sz="2800" b="1" dirty="0">
                <a:solidFill>
                  <a:srgbClr val="002060"/>
                </a:solidFill>
              </a:rPr>
              <a:t> </a:t>
            </a:r>
            <a:r>
              <a:rPr lang="en-US" sz="2800" b="1" dirty="0" err="1">
                <a:solidFill>
                  <a:srgbClr val="002060"/>
                </a:solidFill>
              </a:rPr>
              <a:t>cầu</a:t>
            </a:r>
            <a:r>
              <a:rPr lang="en-US" sz="2800" b="1" dirty="0">
                <a:solidFill>
                  <a:srgbClr val="002060"/>
                </a:solidFill>
              </a:rPr>
              <a:t> </a:t>
            </a:r>
            <a:r>
              <a:rPr lang="en-US" sz="2800" b="1" dirty="0" err="1">
                <a:solidFill>
                  <a:srgbClr val="002060"/>
                </a:solidFill>
              </a:rPr>
              <a:t>của</a:t>
            </a:r>
            <a:r>
              <a:rPr lang="en-US" sz="2800" b="1" dirty="0">
                <a:solidFill>
                  <a:srgbClr val="002060"/>
                </a:solidFill>
              </a:rPr>
              <a:t> </a:t>
            </a:r>
            <a:r>
              <a:rPr lang="en-US" sz="2800" b="1" dirty="0" err="1">
                <a:solidFill>
                  <a:srgbClr val="002060"/>
                </a:solidFill>
              </a:rPr>
              <a:t>đề</a:t>
            </a:r>
            <a:r>
              <a:rPr lang="en-US" sz="2800" b="1" dirty="0">
                <a:solidFill>
                  <a:srgbClr val="002060"/>
                </a:solidFill>
              </a:rPr>
              <a:t> </a:t>
            </a:r>
            <a:r>
              <a:rPr lang="en-US" sz="2800" b="1" dirty="0" err="1">
                <a:solidFill>
                  <a:srgbClr val="002060"/>
                </a:solidFill>
              </a:rPr>
              <a:t>bài</a:t>
            </a:r>
            <a:r>
              <a:rPr lang="en-US" sz="2800" b="1" dirty="0">
                <a:solidFill>
                  <a:srgbClr val="002060"/>
                </a:solidFill>
              </a:rPr>
              <a:t>)</a:t>
            </a:r>
          </a:p>
        </p:txBody>
      </p:sp>
      <p:sp>
        <p:nvSpPr>
          <p:cNvPr id="16" name="Rectangle 15">
            <a:extLst>
              <a:ext uri="{FF2B5EF4-FFF2-40B4-BE49-F238E27FC236}">
                <a16:creationId xmlns:a16="http://schemas.microsoft.com/office/drawing/2014/main" id="{726B9780-83B0-9EB6-C091-6918F934E399}"/>
              </a:ext>
            </a:extLst>
          </p:cNvPr>
          <p:cNvSpPr/>
          <p:nvPr/>
        </p:nvSpPr>
        <p:spPr>
          <a:xfrm>
            <a:off x="3200401" y="3190875"/>
            <a:ext cx="3200400" cy="704850"/>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Nhớ</a:t>
            </a:r>
            <a:r>
              <a:rPr lang="en-US" sz="2800" b="1" dirty="0">
                <a:solidFill>
                  <a:srgbClr val="002060"/>
                </a:solidFill>
              </a:rPr>
              <a:t> </a:t>
            </a:r>
            <a:r>
              <a:rPr lang="en-US" sz="2800" b="1" dirty="0" err="1">
                <a:solidFill>
                  <a:srgbClr val="002060"/>
                </a:solidFill>
              </a:rPr>
              <a:t>lại</a:t>
            </a:r>
            <a:r>
              <a:rPr lang="en-US" sz="2800" b="1" dirty="0">
                <a:solidFill>
                  <a:srgbClr val="002060"/>
                </a:solidFill>
              </a:rPr>
              <a:t> </a:t>
            </a:r>
            <a:r>
              <a:rPr lang="en-US" sz="2800" b="1" dirty="0" err="1">
                <a:solidFill>
                  <a:srgbClr val="002060"/>
                </a:solidFill>
              </a:rPr>
              <a:t>câu</a:t>
            </a:r>
            <a:r>
              <a:rPr lang="en-US" sz="2800" b="1" dirty="0">
                <a:solidFill>
                  <a:srgbClr val="002060"/>
                </a:solidFill>
              </a:rPr>
              <a:t> </a:t>
            </a:r>
            <a:r>
              <a:rPr lang="en-US" sz="2800" b="1" dirty="0" err="1">
                <a:solidFill>
                  <a:srgbClr val="002060"/>
                </a:solidFill>
              </a:rPr>
              <a:t>chuyện</a:t>
            </a:r>
            <a:endParaRPr lang="en-US" sz="2800" b="1" dirty="0">
              <a:solidFill>
                <a:srgbClr val="002060"/>
              </a:solidFill>
            </a:endParaRPr>
          </a:p>
        </p:txBody>
      </p:sp>
      <p:sp>
        <p:nvSpPr>
          <p:cNvPr id="18" name="Rectangle 17">
            <a:extLst>
              <a:ext uri="{FF2B5EF4-FFF2-40B4-BE49-F238E27FC236}">
                <a16:creationId xmlns:a16="http://schemas.microsoft.com/office/drawing/2014/main" id="{B3DC637C-4FAD-3B28-196D-228245E423BA}"/>
              </a:ext>
            </a:extLst>
          </p:cNvPr>
          <p:cNvSpPr/>
          <p:nvPr/>
        </p:nvSpPr>
        <p:spPr>
          <a:xfrm>
            <a:off x="3400425" y="4419600"/>
            <a:ext cx="3781425" cy="92392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Lựa</a:t>
            </a:r>
            <a:r>
              <a:rPr lang="en-US" sz="2800" b="1" dirty="0">
                <a:solidFill>
                  <a:srgbClr val="002060"/>
                </a:solidFill>
              </a:rPr>
              <a:t> </a:t>
            </a:r>
            <a:r>
              <a:rPr lang="en-US" sz="2800" b="1" dirty="0" err="1">
                <a:solidFill>
                  <a:srgbClr val="002060"/>
                </a:solidFill>
              </a:rPr>
              <a:t>chọn</a:t>
            </a:r>
            <a:r>
              <a:rPr lang="en-US" sz="2800" b="1" dirty="0">
                <a:solidFill>
                  <a:srgbClr val="002060"/>
                </a:solidFill>
              </a:rPr>
              <a:t> </a:t>
            </a:r>
            <a:r>
              <a:rPr lang="en-US" sz="2800" b="1" dirty="0" err="1">
                <a:solidFill>
                  <a:srgbClr val="002060"/>
                </a:solidFill>
              </a:rPr>
              <a:t>cách</a:t>
            </a:r>
            <a:r>
              <a:rPr lang="en-US" sz="2800" b="1" dirty="0">
                <a:solidFill>
                  <a:srgbClr val="002060"/>
                </a:solidFill>
              </a:rPr>
              <a:t> </a:t>
            </a:r>
            <a:r>
              <a:rPr lang="en-US" sz="2800" b="1" dirty="0" err="1">
                <a:solidFill>
                  <a:srgbClr val="002060"/>
                </a:solidFill>
              </a:rPr>
              <a:t>sáng</a:t>
            </a:r>
            <a:r>
              <a:rPr lang="en-US" sz="2800" b="1" dirty="0">
                <a:solidFill>
                  <a:srgbClr val="002060"/>
                </a:solidFill>
              </a:rPr>
              <a:t> </a:t>
            </a:r>
            <a:r>
              <a:rPr lang="en-US" sz="2800" b="1" dirty="0" err="1">
                <a:solidFill>
                  <a:srgbClr val="002060"/>
                </a:solidFill>
              </a:rPr>
              <a:t>tạo</a:t>
            </a:r>
            <a:endParaRPr lang="en-US" sz="2800" b="1" dirty="0">
              <a:solidFill>
                <a:srgbClr val="002060"/>
              </a:solidFill>
            </a:endParaRPr>
          </a:p>
        </p:txBody>
      </p:sp>
      <p:grpSp>
        <p:nvGrpSpPr>
          <p:cNvPr id="19" name="Group 18">
            <a:extLst>
              <a:ext uri="{FF2B5EF4-FFF2-40B4-BE49-F238E27FC236}">
                <a16:creationId xmlns:a16="http://schemas.microsoft.com/office/drawing/2014/main" id="{5CC60375-B14D-8006-EBD6-8D88340A96C4}"/>
              </a:ext>
            </a:extLst>
          </p:cNvPr>
          <p:cNvGrpSpPr/>
          <p:nvPr/>
        </p:nvGrpSpPr>
        <p:grpSpPr>
          <a:xfrm>
            <a:off x="6400801" y="1733551"/>
            <a:ext cx="2209800" cy="1866900"/>
            <a:chOff x="2171701" y="1952161"/>
            <a:chExt cx="2209800" cy="1548161"/>
          </a:xfrm>
        </p:grpSpPr>
        <p:cxnSp>
          <p:nvCxnSpPr>
            <p:cNvPr id="20" name="Straight Connector 19">
              <a:extLst>
                <a:ext uri="{FF2B5EF4-FFF2-40B4-BE49-F238E27FC236}">
                  <a16:creationId xmlns:a16="http://schemas.microsoft.com/office/drawing/2014/main" id="{815B1D29-B855-FB17-FEBD-7D12516813FC}"/>
                </a:ext>
              </a:extLst>
            </p:cNvPr>
            <p:cNvCxnSpPr>
              <a:cxnSpLocks/>
              <a:stCxn id="16" idx="3"/>
            </p:cNvCxnSpPr>
            <p:nvPr/>
          </p:nvCxnSpPr>
          <p:spPr>
            <a:xfrm flipV="1">
              <a:off x="2171701" y="2655152"/>
              <a:ext cx="2124074" cy="79777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Left Bracket 20">
              <a:extLst>
                <a:ext uri="{FF2B5EF4-FFF2-40B4-BE49-F238E27FC236}">
                  <a16:creationId xmlns:a16="http://schemas.microsoft.com/office/drawing/2014/main" id="{8038D227-870D-EF35-8401-D87C43F52FD9}"/>
                </a:ext>
              </a:extLst>
            </p:cNvPr>
            <p:cNvSpPr/>
            <p:nvPr/>
          </p:nvSpPr>
          <p:spPr>
            <a:xfrm>
              <a:off x="3752851" y="1952161"/>
              <a:ext cx="628650" cy="1548161"/>
            </a:xfrm>
            <a:prstGeom prst="leftBracket">
              <a:avLst>
                <a:gd name="adj" fmla="val 33494"/>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5" name="Rectangle: Rounded Corners 24">
            <a:extLst>
              <a:ext uri="{FF2B5EF4-FFF2-40B4-BE49-F238E27FC236}">
                <a16:creationId xmlns:a16="http://schemas.microsoft.com/office/drawing/2014/main" id="{AEDC88A6-7ACD-4069-D933-11E0E610BF30}"/>
              </a:ext>
            </a:extLst>
          </p:cNvPr>
          <p:cNvSpPr/>
          <p:nvPr/>
        </p:nvSpPr>
        <p:spPr>
          <a:xfrm>
            <a:off x="8648701" y="1428750"/>
            <a:ext cx="1704974" cy="704850"/>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rgbClr val="002060"/>
                </a:solidFill>
              </a:rPr>
              <a:t>Bối</a:t>
            </a:r>
            <a:r>
              <a:rPr lang="en-US" sz="2800" b="1" dirty="0">
                <a:solidFill>
                  <a:srgbClr val="002060"/>
                </a:solidFill>
              </a:rPr>
              <a:t> </a:t>
            </a:r>
            <a:r>
              <a:rPr lang="en-US" sz="2800" b="1" dirty="0" err="1">
                <a:solidFill>
                  <a:srgbClr val="002060"/>
                </a:solidFill>
              </a:rPr>
              <a:t>cảnh</a:t>
            </a:r>
            <a:endParaRPr lang="en-US" sz="2800" b="1" dirty="0">
              <a:solidFill>
                <a:srgbClr val="002060"/>
              </a:solidFill>
            </a:endParaRPr>
          </a:p>
        </p:txBody>
      </p:sp>
      <p:sp>
        <p:nvSpPr>
          <p:cNvPr id="26" name="Rectangle: Rounded Corners 25">
            <a:extLst>
              <a:ext uri="{FF2B5EF4-FFF2-40B4-BE49-F238E27FC236}">
                <a16:creationId xmlns:a16="http://schemas.microsoft.com/office/drawing/2014/main" id="{C4D83C0C-F93F-34DE-0605-7ECA5586E6F4}"/>
              </a:ext>
            </a:extLst>
          </p:cNvPr>
          <p:cNvSpPr/>
          <p:nvPr/>
        </p:nvSpPr>
        <p:spPr>
          <a:xfrm>
            <a:off x="8553451" y="2266950"/>
            <a:ext cx="1704974" cy="704850"/>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rgbClr val="002060"/>
                </a:solidFill>
              </a:rPr>
              <a:t>Nhân</a:t>
            </a:r>
            <a:r>
              <a:rPr lang="en-US" sz="2800" b="1" dirty="0">
                <a:solidFill>
                  <a:srgbClr val="002060"/>
                </a:solidFill>
              </a:rPr>
              <a:t> </a:t>
            </a:r>
            <a:r>
              <a:rPr lang="en-US" sz="2800" b="1" dirty="0" err="1">
                <a:solidFill>
                  <a:srgbClr val="002060"/>
                </a:solidFill>
              </a:rPr>
              <a:t>vật</a:t>
            </a:r>
            <a:endParaRPr lang="en-US" sz="2800" b="1" dirty="0">
              <a:solidFill>
                <a:srgbClr val="002060"/>
              </a:solidFill>
            </a:endParaRPr>
          </a:p>
        </p:txBody>
      </p:sp>
      <p:sp>
        <p:nvSpPr>
          <p:cNvPr id="27" name="Rectangle: Rounded Corners 26">
            <a:extLst>
              <a:ext uri="{FF2B5EF4-FFF2-40B4-BE49-F238E27FC236}">
                <a16:creationId xmlns:a16="http://schemas.microsoft.com/office/drawing/2014/main" id="{70782C6B-951C-2CE3-DB57-C0BE36F98836}"/>
              </a:ext>
            </a:extLst>
          </p:cNvPr>
          <p:cNvSpPr/>
          <p:nvPr/>
        </p:nvSpPr>
        <p:spPr>
          <a:xfrm>
            <a:off x="8639176" y="3162300"/>
            <a:ext cx="1704974" cy="704850"/>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rgbClr val="002060"/>
                </a:solidFill>
              </a:rPr>
              <a:t>Diễn</a:t>
            </a:r>
            <a:r>
              <a:rPr lang="en-US" sz="2800" b="1" dirty="0">
                <a:solidFill>
                  <a:srgbClr val="002060"/>
                </a:solidFill>
              </a:rPr>
              <a:t> </a:t>
            </a:r>
            <a:r>
              <a:rPr lang="en-US" sz="2800" b="1" dirty="0" err="1">
                <a:solidFill>
                  <a:srgbClr val="002060"/>
                </a:solidFill>
              </a:rPr>
              <a:t>biến</a:t>
            </a:r>
            <a:endParaRPr lang="en-US" sz="2800" b="1" dirty="0">
              <a:solidFill>
                <a:srgbClr val="002060"/>
              </a:solidFill>
            </a:endParaRPr>
          </a:p>
        </p:txBody>
      </p:sp>
      <p:grpSp>
        <p:nvGrpSpPr>
          <p:cNvPr id="28" name="Group 27">
            <a:extLst>
              <a:ext uri="{FF2B5EF4-FFF2-40B4-BE49-F238E27FC236}">
                <a16:creationId xmlns:a16="http://schemas.microsoft.com/office/drawing/2014/main" id="{0B99C325-A364-2DC9-A021-B2CA48AF4138}"/>
              </a:ext>
            </a:extLst>
          </p:cNvPr>
          <p:cNvGrpSpPr/>
          <p:nvPr/>
        </p:nvGrpSpPr>
        <p:grpSpPr>
          <a:xfrm>
            <a:off x="7172325" y="4419599"/>
            <a:ext cx="1200150" cy="1362075"/>
            <a:chOff x="2228850" y="2505075"/>
            <a:chExt cx="1200150" cy="2266950"/>
          </a:xfrm>
        </p:grpSpPr>
        <p:cxnSp>
          <p:nvCxnSpPr>
            <p:cNvPr id="29" name="Straight Connector 28">
              <a:extLst>
                <a:ext uri="{FF2B5EF4-FFF2-40B4-BE49-F238E27FC236}">
                  <a16:creationId xmlns:a16="http://schemas.microsoft.com/office/drawing/2014/main" id="{2F87AEF3-1919-7434-3905-89DA7AB01E24}"/>
                </a:ext>
              </a:extLst>
            </p:cNvPr>
            <p:cNvCxnSpPr>
              <a:cxnSpLocks/>
              <a:endCxn id="32" idx="1"/>
            </p:cNvCxnSpPr>
            <p:nvPr/>
          </p:nvCxnSpPr>
          <p:spPr>
            <a:xfrm>
              <a:off x="2228850" y="3543299"/>
              <a:ext cx="1200150" cy="6354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0" name="Left Bracket 29">
              <a:extLst>
                <a:ext uri="{FF2B5EF4-FFF2-40B4-BE49-F238E27FC236}">
                  <a16:creationId xmlns:a16="http://schemas.microsoft.com/office/drawing/2014/main" id="{BF5AEF7B-A4ED-1E16-E00F-42AD419C9B5F}"/>
                </a:ext>
              </a:extLst>
            </p:cNvPr>
            <p:cNvSpPr/>
            <p:nvPr/>
          </p:nvSpPr>
          <p:spPr>
            <a:xfrm>
              <a:off x="2752726" y="2505075"/>
              <a:ext cx="628650" cy="2266950"/>
            </a:xfrm>
            <a:prstGeom prst="leftBracket">
              <a:avLst>
                <a:gd name="adj" fmla="val 33494"/>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1" name="Rectangle: Rounded Corners 30">
            <a:extLst>
              <a:ext uri="{FF2B5EF4-FFF2-40B4-BE49-F238E27FC236}">
                <a16:creationId xmlns:a16="http://schemas.microsoft.com/office/drawing/2014/main" id="{11EF7B31-35B0-018F-AB7E-E80C0438B447}"/>
              </a:ext>
            </a:extLst>
          </p:cNvPr>
          <p:cNvSpPr/>
          <p:nvPr/>
        </p:nvSpPr>
        <p:spPr>
          <a:xfrm>
            <a:off x="8324850" y="4076700"/>
            <a:ext cx="3562349" cy="600075"/>
          </a:xfrm>
          <a:prstGeom prst="roundRect">
            <a:avLst/>
          </a:prstGeom>
          <a:ln w="571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rgbClr val="002060"/>
                </a:solidFill>
              </a:rPr>
              <a:t>Sáng</a:t>
            </a:r>
            <a:r>
              <a:rPr lang="en-US" sz="2800" b="1" dirty="0">
                <a:solidFill>
                  <a:srgbClr val="002060"/>
                </a:solidFill>
              </a:rPr>
              <a:t> </a:t>
            </a:r>
            <a:r>
              <a:rPr lang="en-US" sz="2800" b="1" dirty="0" err="1">
                <a:solidFill>
                  <a:srgbClr val="002060"/>
                </a:solidFill>
              </a:rPr>
              <a:t>tạo</a:t>
            </a:r>
            <a:r>
              <a:rPr lang="en-US" sz="2800" b="1" dirty="0">
                <a:solidFill>
                  <a:srgbClr val="002060"/>
                </a:solidFill>
              </a:rPr>
              <a:t> </a:t>
            </a:r>
            <a:r>
              <a:rPr lang="en-US" sz="2800" b="1" dirty="0" err="1">
                <a:solidFill>
                  <a:srgbClr val="002060"/>
                </a:solidFill>
              </a:rPr>
              <a:t>thêm</a:t>
            </a:r>
            <a:r>
              <a:rPr lang="en-US" sz="2800" b="1" dirty="0">
                <a:solidFill>
                  <a:srgbClr val="002060"/>
                </a:solidFill>
              </a:rPr>
              <a:t> chi </a:t>
            </a:r>
            <a:r>
              <a:rPr lang="en-US" sz="2800" b="1" dirty="0" err="1">
                <a:solidFill>
                  <a:srgbClr val="002060"/>
                </a:solidFill>
              </a:rPr>
              <a:t>tiết</a:t>
            </a:r>
            <a:endParaRPr lang="en-US" sz="2800" b="1" dirty="0">
              <a:solidFill>
                <a:srgbClr val="002060"/>
              </a:solidFill>
            </a:endParaRPr>
          </a:p>
        </p:txBody>
      </p:sp>
      <p:sp>
        <p:nvSpPr>
          <p:cNvPr id="32" name="Rectangle: Rounded Corners 31">
            <a:extLst>
              <a:ext uri="{FF2B5EF4-FFF2-40B4-BE49-F238E27FC236}">
                <a16:creationId xmlns:a16="http://schemas.microsoft.com/office/drawing/2014/main" id="{F2C47962-7A06-8631-42C0-3863207BE6E6}"/>
              </a:ext>
            </a:extLst>
          </p:cNvPr>
          <p:cNvSpPr/>
          <p:nvPr/>
        </p:nvSpPr>
        <p:spPr>
          <a:xfrm>
            <a:off x="8372475" y="4781550"/>
            <a:ext cx="3562349" cy="600075"/>
          </a:xfrm>
          <a:prstGeom prst="roundRect">
            <a:avLst/>
          </a:prstGeom>
          <a:ln w="571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rgbClr val="002060"/>
                </a:solidFill>
              </a:rPr>
              <a:t>Thay</a:t>
            </a:r>
            <a:r>
              <a:rPr lang="en-US" sz="2800" b="1" dirty="0">
                <a:solidFill>
                  <a:srgbClr val="002060"/>
                </a:solidFill>
              </a:rPr>
              <a:t> </a:t>
            </a:r>
            <a:r>
              <a:rPr lang="en-US" sz="2800" b="1" dirty="0" err="1">
                <a:solidFill>
                  <a:srgbClr val="002060"/>
                </a:solidFill>
              </a:rPr>
              <a:t>đổi</a:t>
            </a:r>
            <a:r>
              <a:rPr lang="en-US" sz="2800" b="1" dirty="0">
                <a:solidFill>
                  <a:srgbClr val="002060"/>
                </a:solidFill>
              </a:rPr>
              <a:t> </a:t>
            </a:r>
            <a:r>
              <a:rPr lang="en-US" sz="2800" b="1" dirty="0" err="1">
                <a:solidFill>
                  <a:srgbClr val="002060"/>
                </a:solidFill>
              </a:rPr>
              <a:t>cách</a:t>
            </a:r>
            <a:r>
              <a:rPr lang="en-US" sz="2800" b="1" dirty="0">
                <a:solidFill>
                  <a:srgbClr val="002060"/>
                </a:solidFill>
              </a:rPr>
              <a:t> </a:t>
            </a:r>
            <a:r>
              <a:rPr lang="en-US" sz="2800" b="1" dirty="0" err="1">
                <a:solidFill>
                  <a:srgbClr val="002060"/>
                </a:solidFill>
              </a:rPr>
              <a:t>kết</a:t>
            </a:r>
            <a:r>
              <a:rPr lang="en-US" sz="2800" b="1" dirty="0">
                <a:solidFill>
                  <a:srgbClr val="002060"/>
                </a:solidFill>
              </a:rPr>
              <a:t> </a:t>
            </a:r>
            <a:r>
              <a:rPr lang="en-US" sz="2800" b="1" dirty="0" err="1">
                <a:solidFill>
                  <a:srgbClr val="002060"/>
                </a:solidFill>
              </a:rPr>
              <a:t>thúc</a:t>
            </a:r>
            <a:endParaRPr lang="en-US" sz="2800" b="1" dirty="0">
              <a:solidFill>
                <a:srgbClr val="002060"/>
              </a:solidFill>
            </a:endParaRPr>
          </a:p>
        </p:txBody>
      </p:sp>
      <p:sp>
        <p:nvSpPr>
          <p:cNvPr id="34" name="Rectangle: Rounded Corners 33">
            <a:extLst>
              <a:ext uri="{FF2B5EF4-FFF2-40B4-BE49-F238E27FC236}">
                <a16:creationId xmlns:a16="http://schemas.microsoft.com/office/drawing/2014/main" id="{E45BABBA-82B5-C839-9F24-097FBB6B7A1F}"/>
              </a:ext>
            </a:extLst>
          </p:cNvPr>
          <p:cNvSpPr/>
          <p:nvPr/>
        </p:nvSpPr>
        <p:spPr>
          <a:xfrm>
            <a:off x="8391525" y="5505450"/>
            <a:ext cx="3562349" cy="600075"/>
          </a:xfrm>
          <a:prstGeom prst="roundRect">
            <a:avLst/>
          </a:prstGeom>
          <a:ln w="571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rgbClr val="002060"/>
                </a:solidFill>
              </a:rPr>
              <a:t>Đóng</a:t>
            </a:r>
            <a:r>
              <a:rPr lang="en-US" sz="2800" b="1" dirty="0">
                <a:solidFill>
                  <a:srgbClr val="002060"/>
                </a:solidFill>
              </a:rPr>
              <a:t> </a:t>
            </a:r>
            <a:r>
              <a:rPr lang="en-US" sz="2800" b="1" dirty="0" err="1">
                <a:solidFill>
                  <a:srgbClr val="002060"/>
                </a:solidFill>
              </a:rPr>
              <a:t>vai</a:t>
            </a:r>
            <a:r>
              <a:rPr lang="en-US" sz="2800" b="1" dirty="0">
                <a:solidFill>
                  <a:srgbClr val="002060"/>
                </a:solidFill>
              </a:rPr>
              <a:t> </a:t>
            </a:r>
            <a:r>
              <a:rPr lang="en-US" sz="2800" b="1" dirty="0" err="1">
                <a:solidFill>
                  <a:srgbClr val="002060"/>
                </a:solidFill>
              </a:rPr>
              <a:t>nhân</a:t>
            </a:r>
            <a:r>
              <a:rPr lang="en-US" sz="2800" b="1" dirty="0">
                <a:solidFill>
                  <a:srgbClr val="002060"/>
                </a:solidFill>
              </a:rPr>
              <a:t> </a:t>
            </a:r>
            <a:r>
              <a:rPr lang="en-US" sz="2800" b="1" dirty="0" err="1">
                <a:solidFill>
                  <a:srgbClr val="002060"/>
                </a:solidFill>
              </a:rPr>
              <a:t>vật</a:t>
            </a:r>
            <a:endParaRPr lang="en-US" sz="2800" b="1" dirty="0">
              <a:solidFill>
                <a:srgbClr val="002060"/>
              </a:solidFill>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down)">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down)">
                                      <p:cBhvr>
                                        <p:cTn id="52" dur="5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wipe(down)">
                                      <p:cBhvr>
                                        <p:cTn id="57" dur="500"/>
                                        <p:tgtEl>
                                          <p:spTgt spid="2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ipe(down)">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down)">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wipe(down)">
                                      <p:cBhvr>
                                        <p:cTn id="7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5" grpId="0" animBg="1"/>
      <p:bldP spid="16" grpId="0" animBg="1"/>
      <p:bldP spid="18" grpId="0" animBg="1"/>
      <p:bldP spid="25" grpId="0" animBg="1"/>
      <p:bldP spid="26" grpId="0" animBg="1"/>
      <p:bldP spid="27" grpId="0" animBg="1"/>
      <p:bldP spid="31" grpId="0" animBg="1"/>
      <p:bldP spid="32" grpId="0" animBg="1"/>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99CD1"/>
        </a:solidFill>
        <a:effectLst/>
      </p:bgPr>
    </p:bg>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667E8978-F878-A178-E30C-E18C2B503D3A}"/>
              </a:ext>
            </a:extLst>
          </p:cNvPr>
          <p:cNvSpPr/>
          <p:nvPr/>
        </p:nvSpPr>
        <p:spPr>
          <a:xfrm>
            <a:off x="4631601" y="76751"/>
            <a:ext cx="2988400" cy="837649"/>
          </a:xfrm>
          <a:prstGeom prst="roundRect">
            <a:avLst>
              <a:gd name="adj" fmla="val 50000"/>
            </a:avLst>
          </a:prstGeom>
          <a:solidFill>
            <a:schemeClr val="accent5">
              <a:lumMod val="20000"/>
              <a:lumOff val="8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2.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Lập</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mn-cs"/>
              </a:rPr>
              <a:t>dàn</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mn-cs"/>
              </a:rPr>
              <a:t> ý</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54BB9DF-2FDE-3D4D-0DCD-DB9A1618557D}"/>
              </a:ext>
            </a:extLst>
          </p:cNvPr>
          <p:cNvSpPr txBox="1"/>
          <p:nvPr/>
        </p:nvSpPr>
        <p:spPr>
          <a:xfrm>
            <a:off x="600075" y="542925"/>
            <a:ext cx="1314450" cy="523220"/>
          </a:xfrm>
          <a:prstGeom prst="rect">
            <a:avLst/>
          </a:prstGeom>
          <a:noFill/>
        </p:spPr>
        <p:txBody>
          <a:bodyPr wrap="square" rtlCol="0">
            <a:spAutoFit/>
          </a:bodyPr>
          <a:lstStyle/>
          <a:p>
            <a:r>
              <a:rPr lang="en-US" sz="2800" dirty="0">
                <a:solidFill>
                  <a:srgbClr val="FF0000"/>
                </a:solidFill>
              </a:rPr>
              <a:t>G:</a:t>
            </a:r>
          </a:p>
        </p:txBody>
      </p:sp>
      <p:sp>
        <p:nvSpPr>
          <p:cNvPr id="5" name="Rectangle 4">
            <a:extLst>
              <a:ext uri="{FF2B5EF4-FFF2-40B4-BE49-F238E27FC236}">
                <a16:creationId xmlns:a16="http://schemas.microsoft.com/office/drawing/2014/main" id="{1F396D45-3F53-BC92-C9CC-4242A412F071}"/>
              </a:ext>
            </a:extLst>
          </p:cNvPr>
          <p:cNvSpPr/>
          <p:nvPr/>
        </p:nvSpPr>
        <p:spPr>
          <a:xfrm>
            <a:off x="457200" y="1543050"/>
            <a:ext cx="1695450" cy="5905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Mở</a:t>
            </a:r>
            <a:r>
              <a:rPr lang="en-US" sz="2800" b="1" dirty="0"/>
              <a:t> </a:t>
            </a:r>
            <a:r>
              <a:rPr lang="en-US" sz="2800" b="1" dirty="0" err="1"/>
              <a:t>bài</a:t>
            </a:r>
            <a:endParaRPr lang="en-US" sz="2800" b="1" dirty="0"/>
          </a:p>
        </p:txBody>
      </p:sp>
      <p:cxnSp>
        <p:nvCxnSpPr>
          <p:cNvPr id="8" name="Straight Connector 7">
            <a:extLst>
              <a:ext uri="{FF2B5EF4-FFF2-40B4-BE49-F238E27FC236}">
                <a16:creationId xmlns:a16="http://schemas.microsoft.com/office/drawing/2014/main" id="{45DA6AC8-989F-ADFB-470E-487832920312}"/>
              </a:ext>
            </a:extLst>
          </p:cNvPr>
          <p:cNvCxnSpPr>
            <a:cxnSpLocks/>
            <a:stCxn id="5" idx="3"/>
          </p:cNvCxnSpPr>
          <p:nvPr/>
        </p:nvCxnSpPr>
        <p:spPr>
          <a:xfrm>
            <a:off x="2152650" y="1838325"/>
            <a:ext cx="6191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7359F709-7F4F-E81C-DD34-FE4E45206181}"/>
              </a:ext>
            </a:extLst>
          </p:cNvPr>
          <p:cNvSpPr/>
          <p:nvPr/>
        </p:nvSpPr>
        <p:spPr>
          <a:xfrm>
            <a:off x="2771775" y="1209675"/>
            <a:ext cx="8210550" cy="1095375"/>
          </a:xfrm>
          <a:prstGeom prst="rect">
            <a:avLst/>
          </a:prstGeom>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Giới</a:t>
            </a:r>
            <a:r>
              <a:rPr lang="en-US" sz="2400" dirty="0"/>
              <a:t> </a:t>
            </a:r>
            <a:r>
              <a:rPr lang="en-US" sz="2400" dirty="0" err="1"/>
              <a:t>thiệu</a:t>
            </a:r>
            <a:r>
              <a:rPr lang="en-US" sz="2400" dirty="0"/>
              <a:t> </a:t>
            </a:r>
            <a:r>
              <a:rPr lang="en-US" sz="2400" dirty="0" err="1"/>
              <a:t>tên</a:t>
            </a:r>
            <a:r>
              <a:rPr lang="en-US" sz="2400" dirty="0"/>
              <a:t> </a:t>
            </a:r>
            <a:r>
              <a:rPr lang="en-US" sz="2400" dirty="0" err="1"/>
              <a:t>câu</a:t>
            </a:r>
            <a:r>
              <a:rPr lang="en-US" sz="2400" dirty="0"/>
              <a:t> </a:t>
            </a:r>
            <a:r>
              <a:rPr lang="en-US" sz="2400" dirty="0" err="1"/>
              <a:t>chuyện</a:t>
            </a:r>
            <a:r>
              <a:rPr lang="en-US" sz="2400" dirty="0"/>
              <a:t>, </a:t>
            </a:r>
            <a:r>
              <a:rPr lang="en-US" sz="2400" dirty="0" err="1"/>
              <a:t>tên</a:t>
            </a:r>
            <a:r>
              <a:rPr lang="en-US" sz="2400" dirty="0"/>
              <a:t> </a:t>
            </a:r>
            <a:r>
              <a:rPr lang="en-US" sz="2400" dirty="0" err="1"/>
              <a:t>tác</a:t>
            </a:r>
            <a:r>
              <a:rPr lang="en-US" sz="2400" dirty="0"/>
              <a:t> </a:t>
            </a:r>
            <a:r>
              <a:rPr lang="en-US" sz="2400" dirty="0" err="1"/>
              <a:t>giả</a:t>
            </a:r>
            <a:r>
              <a:rPr lang="en-US" sz="2400" dirty="0"/>
              <a:t>,... (</a:t>
            </a:r>
            <a:r>
              <a:rPr lang="en-US" sz="2400" dirty="0" err="1"/>
              <a:t>Nếu</a:t>
            </a:r>
            <a:r>
              <a:rPr lang="en-US" sz="2400" dirty="0"/>
              <a:t> </a:t>
            </a:r>
            <a:r>
              <a:rPr lang="en-US" sz="2400" dirty="0" err="1"/>
              <a:t>đóng</a:t>
            </a:r>
            <a:r>
              <a:rPr lang="en-US" sz="2400" dirty="0"/>
              <a:t> </a:t>
            </a:r>
            <a:r>
              <a:rPr lang="en-US" sz="2400" dirty="0" err="1"/>
              <a:t>vai</a:t>
            </a:r>
            <a:r>
              <a:rPr lang="en-US" sz="2400" dirty="0"/>
              <a:t> </a:t>
            </a:r>
            <a:r>
              <a:rPr lang="en-US" sz="2400" dirty="0" err="1"/>
              <a:t>nhân</a:t>
            </a:r>
            <a:r>
              <a:rPr lang="en-US" sz="2400" dirty="0"/>
              <a:t> </a:t>
            </a:r>
            <a:r>
              <a:rPr lang="en-US" sz="2400" dirty="0" err="1"/>
              <a:t>vật</a:t>
            </a:r>
            <a:r>
              <a:rPr lang="en-US" sz="2400" dirty="0"/>
              <a:t> </a:t>
            </a:r>
            <a:r>
              <a:rPr lang="en-US" sz="2400" dirty="0" err="1"/>
              <a:t>để</a:t>
            </a:r>
            <a:r>
              <a:rPr lang="en-US" sz="2400" dirty="0"/>
              <a:t> </a:t>
            </a:r>
            <a:r>
              <a:rPr lang="en-US" sz="2400" dirty="0" err="1"/>
              <a:t>kể</a:t>
            </a:r>
            <a:r>
              <a:rPr lang="en-US" sz="2400" dirty="0"/>
              <a:t> </a:t>
            </a:r>
            <a:r>
              <a:rPr lang="en-US" sz="2400" dirty="0" err="1"/>
              <a:t>lại</a:t>
            </a:r>
            <a:r>
              <a:rPr lang="en-US" sz="2400" dirty="0"/>
              <a:t> </a:t>
            </a:r>
            <a:r>
              <a:rPr lang="en-US" sz="2400" dirty="0" err="1"/>
              <a:t>câu</a:t>
            </a:r>
            <a:r>
              <a:rPr lang="en-US" sz="2400" dirty="0"/>
              <a:t> </a:t>
            </a:r>
            <a:r>
              <a:rPr lang="en-US" sz="2400" dirty="0" err="1"/>
              <a:t>chuyện</a:t>
            </a:r>
            <a:r>
              <a:rPr lang="en-US" sz="2400" dirty="0"/>
              <a:t>, </a:t>
            </a:r>
            <a:r>
              <a:rPr lang="en-US" sz="2400" dirty="0" err="1"/>
              <a:t>em</a:t>
            </a:r>
            <a:r>
              <a:rPr lang="en-US" sz="2400" dirty="0"/>
              <a:t> </a:t>
            </a:r>
            <a:r>
              <a:rPr lang="en-US" sz="2400" dirty="0" err="1"/>
              <a:t>cần</a:t>
            </a:r>
            <a:r>
              <a:rPr lang="en-US" sz="2400" dirty="0"/>
              <a:t> </a:t>
            </a:r>
            <a:r>
              <a:rPr lang="en-US" sz="2400" dirty="0" err="1"/>
              <a:t>giới</a:t>
            </a:r>
            <a:r>
              <a:rPr lang="en-US" sz="2400" dirty="0"/>
              <a:t> </a:t>
            </a:r>
            <a:r>
              <a:rPr lang="en-US" sz="2400" dirty="0" err="1"/>
              <a:t>thiệu</a:t>
            </a:r>
            <a:r>
              <a:rPr lang="en-US" sz="2400" dirty="0"/>
              <a:t> </a:t>
            </a:r>
            <a:r>
              <a:rPr lang="en-US" sz="2400" dirty="0" err="1"/>
              <a:t>mình</a:t>
            </a:r>
            <a:r>
              <a:rPr lang="en-US" sz="2400" dirty="0"/>
              <a:t> </a:t>
            </a:r>
            <a:r>
              <a:rPr lang="en-US" sz="2400" dirty="0" err="1"/>
              <a:t>là</a:t>
            </a:r>
            <a:r>
              <a:rPr lang="en-US" sz="2400" dirty="0"/>
              <a:t> </a:t>
            </a:r>
            <a:r>
              <a:rPr lang="en-US" sz="2400" dirty="0" err="1"/>
              <a:t>nhân</a:t>
            </a:r>
            <a:r>
              <a:rPr lang="en-US" sz="2400" dirty="0"/>
              <a:t> </a:t>
            </a:r>
            <a:r>
              <a:rPr lang="en-US" sz="2400" dirty="0" err="1"/>
              <a:t>vật</a:t>
            </a:r>
            <a:r>
              <a:rPr lang="en-US" sz="2400" dirty="0"/>
              <a:t> </a:t>
            </a:r>
            <a:r>
              <a:rPr lang="en-US" sz="2400" dirty="0" err="1"/>
              <a:t>nào</a:t>
            </a:r>
            <a:r>
              <a:rPr lang="en-US" sz="2400" dirty="0"/>
              <a:t>.)</a:t>
            </a:r>
          </a:p>
        </p:txBody>
      </p:sp>
      <p:sp>
        <p:nvSpPr>
          <p:cNvPr id="11" name="Rectangle 10">
            <a:extLst>
              <a:ext uri="{FF2B5EF4-FFF2-40B4-BE49-F238E27FC236}">
                <a16:creationId xmlns:a16="http://schemas.microsoft.com/office/drawing/2014/main" id="{DB3EF9CA-1713-D1F4-4D97-403715227CA6}"/>
              </a:ext>
            </a:extLst>
          </p:cNvPr>
          <p:cNvSpPr/>
          <p:nvPr/>
        </p:nvSpPr>
        <p:spPr>
          <a:xfrm>
            <a:off x="457200" y="3333750"/>
            <a:ext cx="1695450" cy="59055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Thân</a:t>
            </a:r>
            <a:r>
              <a:rPr lang="en-US" sz="2800" b="1" dirty="0"/>
              <a:t> </a:t>
            </a:r>
            <a:r>
              <a:rPr lang="en-US" sz="2800" b="1" dirty="0" err="1"/>
              <a:t>bài</a:t>
            </a:r>
            <a:endParaRPr lang="en-US" sz="2800" b="1" dirty="0"/>
          </a:p>
        </p:txBody>
      </p:sp>
      <p:cxnSp>
        <p:nvCxnSpPr>
          <p:cNvPr id="14" name="Straight Connector 13">
            <a:extLst>
              <a:ext uri="{FF2B5EF4-FFF2-40B4-BE49-F238E27FC236}">
                <a16:creationId xmlns:a16="http://schemas.microsoft.com/office/drawing/2014/main" id="{FD4450FD-7991-327C-8566-DBF839532848}"/>
              </a:ext>
            </a:extLst>
          </p:cNvPr>
          <p:cNvCxnSpPr>
            <a:cxnSpLocks/>
            <a:stCxn id="11" idx="3"/>
          </p:cNvCxnSpPr>
          <p:nvPr/>
        </p:nvCxnSpPr>
        <p:spPr>
          <a:xfrm>
            <a:off x="2152650" y="3629025"/>
            <a:ext cx="6191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32E07B9E-0F85-157A-7D95-28278EC94664}"/>
              </a:ext>
            </a:extLst>
          </p:cNvPr>
          <p:cNvSpPr/>
          <p:nvPr/>
        </p:nvSpPr>
        <p:spPr>
          <a:xfrm>
            <a:off x="2790825" y="2714625"/>
            <a:ext cx="8210550" cy="1943100"/>
          </a:xfrm>
          <a:prstGeom prst="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dirty="0"/>
              <a:t>Kể lại câu chuyện theo trình tự hợp lí, trong đó có chi tiết được kể sáng tạo theo 1 trong 3 cách:</a:t>
            </a:r>
          </a:p>
          <a:p>
            <a:pPr algn="just"/>
            <a:r>
              <a:rPr lang="vi-VN" sz="2000" dirty="0"/>
              <a:t>– Sáng tạo thêm chi tiết (có thể lựa chọn sáng tạo một hoặc nhiều chi tiết).</a:t>
            </a:r>
          </a:p>
          <a:p>
            <a:pPr algn="just"/>
            <a:r>
              <a:rPr lang="vi-VN" sz="2000" dirty="0"/>
              <a:t>– Thay đổi cách kết thúc theo tưởng tượng của em.</a:t>
            </a:r>
          </a:p>
          <a:p>
            <a:pPr algn="just"/>
            <a:r>
              <a:rPr lang="vi-VN" sz="2000" dirty="0"/>
              <a:t>– Đóng vai nhân vật để kể lại câu chuyện (chú ý cách xưng hô, cách thể hiện lời nói, suy nghĩ, cảm xúc phù hợp với nhân vật).</a:t>
            </a:r>
          </a:p>
        </p:txBody>
      </p:sp>
      <p:sp>
        <p:nvSpPr>
          <p:cNvPr id="22" name="Rectangle 21">
            <a:extLst>
              <a:ext uri="{FF2B5EF4-FFF2-40B4-BE49-F238E27FC236}">
                <a16:creationId xmlns:a16="http://schemas.microsoft.com/office/drawing/2014/main" id="{65FF5F82-0066-87A0-85E0-C8BF57630AF9}"/>
              </a:ext>
            </a:extLst>
          </p:cNvPr>
          <p:cNvSpPr/>
          <p:nvPr/>
        </p:nvSpPr>
        <p:spPr>
          <a:xfrm>
            <a:off x="409575" y="5429250"/>
            <a:ext cx="1695450" cy="590550"/>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Kết</a:t>
            </a:r>
            <a:r>
              <a:rPr lang="en-US" sz="2800" b="1" dirty="0"/>
              <a:t> </a:t>
            </a:r>
            <a:r>
              <a:rPr lang="en-US" sz="2800" b="1" dirty="0" err="1"/>
              <a:t>bài</a:t>
            </a:r>
            <a:endParaRPr lang="en-US" sz="2800" b="1" dirty="0"/>
          </a:p>
        </p:txBody>
      </p:sp>
      <p:cxnSp>
        <p:nvCxnSpPr>
          <p:cNvPr id="23" name="Straight Connector 22">
            <a:extLst>
              <a:ext uri="{FF2B5EF4-FFF2-40B4-BE49-F238E27FC236}">
                <a16:creationId xmlns:a16="http://schemas.microsoft.com/office/drawing/2014/main" id="{1E7BAB06-D5C3-7D07-1211-B566D41AA962}"/>
              </a:ext>
            </a:extLst>
          </p:cNvPr>
          <p:cNvCxnSpPr>
            <a:cxnSpLocks/>
            <a:stCxn id="22" idx="3"/>
          </p:cNvCxnSpPr>
          <p:nvPr/>
        </p:nvCxnSpPr>
        <p:spPr>
          <a:xfrm>
            <a:off x="2105025" y="5724525"/>
            <a:ext cx="6191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E970C909-B257-B908-4112-476940378CFA}"/>
              </a:ext>
            </a:extLst>
          </p:cNvPr>
          <p:cNvSpPr/>
          <p:nvPr/>
        </p:nvSpPr>
        <p:spPr>
          <a:xfrm>
            <a:off x="2743200" y="5286374"/>
            <a:ext cx="8210550" cy="942975"/>
          </a:xfrm>
          <a:prstGeom prst="rect">
            <a:avLst/>
          </a:prstGeom>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dirty="0"/>
              <a:t>Nêu suy nghĩ, cảm xúc,... về câu chuyện hoặc nêu kết thúc của câu chuyện dưới góc nhìn của nhân vật (nếu đóng vai kể chuyện).</a:t>
            </a:r>
          </a:p>
        </p:txBody>
      </p:sp>
    </p:spTree>
    <p:extLst>
      <p:ext uri="{BB962C8B-B14F-4D97-AF65-F5344CB8AC3E}">
        <p14:creationId xmlns:p14="http://schemas.microsoft.com/office/powerpoint/2010/main" val="3467906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down)">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down)">
                                      <p:cBhvr>
                                        <p:cTn id="5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0" grpId="0" animBg="1"/>
      <p:bldP spid="11" grpId="0" animBg="1"/>
      <p:bldP spid="17" grpId="0" animBg="1"/>
      <p:bldP spid="22"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3" y="149290"/>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xmln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4">
            <a:extLst>
              <a:ext uri="{FF2B5EF4-FFF2-40B4-BE49-F238E27FC236}">
                <a16:creationId xmlns:a16="http://schemas.microsoft.com/office/drawing/2014/main" id="{D50D4998-C406-75BA-D331-E2BCB1DDDAB8}"/>
              </a:ext>
            </a:extLst>
          </p:cNvPr>
          <p:cNvSpPr/>
          <p:nvPr/>
        </p:nvSpPr>
        <p:spPr>
          <a:xfrm>
            <a:off x="4631601" y="76751"/>
            <a:ext cx="2988400" cy="837649"/>
          </a:xfrm>
          <a:prstGeom prst="roundRect">
            <a:avLst>
              <a:gd name="adj" fmla="val 50000"/>
            </a:avLst>
          </a:prstGeom>
          <a:solidFill>
            <a:srgbClr val="FFFF99"/>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Ví</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mn-cs"/>
              </a:rPr>
              <a:t>dụ</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mn-cs"/>
              </a:rPr>
              <a:t>:</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E2D0580-296D-A198-27C0-DE2FCEB7E78F}"/>
              </a:ext>
            </a:extLst>
          </p:cNvPr>
          <p:cNvSpPr/>
          <p:nvPr/>
        </p:nvSpPr>
        <p:spPr>
          <a:xfrm>
            <a:off x="457200" y="1543050"/>
            <a:ext cx="1695450" cy="5905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Mở</a:t>
            </a:r>
            <a:r>
              <a:rPr lang="en-US" sz="2800" b="1" dirty="0"/>
              <a:t> </a:t>
            </a:r>
            <a:r>
              <a:rPr lang="en-US" sz="2800" b="1" dirty="0" err="1"/>
              <a:t>bài</a:t>
            </a:r>
            <a:endParaRPr lang="en-US" sz="2800" b="1" dirty="0"/>
          </a:p>
        </p:txBody>
      </p:sp>
      <p:cxnSp>
        <p:nvCxnSpPr>
          <p:cNvPr id="5" name="Straight Connector 4">
            <a:extLst>
              <a:ext uri="{FF2B5EF4-FFF2-40B4-BE49-F238E27FC236}">
                <a16:creationId xmlns:a16="http://schemas.microsoft.com/office/drawing/2014/main" id="{6CAF6DA4-489D-E715-162A-CF86259748C7}"/>
              </a:ext>
            </a:extLst>
          </p:cNvPr>
          <p:cNvCxnSpPr>
            <a:cxnSpLocks/>
            <a:stCxn id="4" idx="3"/>
          </p:cNvCxnSpPr>
          <p:nvPr/>
        </p:nvCxnSpPr>
        <p:spPr>
          <a:xfrm>
            <a:off x="2152650" y="1838325"/>
            <a:ext cx="6191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3A6CA45-0281-B39C-40E5-99DD9AF061A3}"/>
              </a:ext>
            </a:extLst>
          </p:cNvPr>
          <p:cNvSpPr/>
          <p:nvPr/>
        </p:nvSpPr>
        <p:spPr>
          <a:xfrm>
            <a:off x="2771775" y="1209675"/>
            <a:ext cx="8210550" cy="1095375"/>
          </a:xfrm>
          <a:prstGeom prst="rect">
            <a:avLst/>
          </a:prstGeom>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a:t>Giới thiệu câu chuyện Cánh đồng hoa, tác giả Lê Anh Vinh – Bùi Thị Diển. Giới thiệu em là nhân vật Ja Ka trong câu chuyện.</a:t>
            </a:r>
            <a:endParaRPr lang="en-US" sz="2400" dirty="0"/>
          </a:p>
        </p:txBody>
      </p:sp>
      <p:sp>
        <p:nvSpPr>
          <p:cNvPr id="12" name="Rectangle 11">
            <a:extLst>
              <a:ext uri="{FF2B5EF4-FFF2-40B4-BE49-F238E27FC236}">
                <a16:creationId xmlns:a16="http://schemas.microsoft.com/office/drawing/2014/main" id="{8799852E-69E3-EF15-994C-FB675A0E0B3D}"/>
              </a:ext>
            </a:extLst>
          </p:cNvPr>
          <p:cNvSpPr/>
          <p:nvPr/>
        </p:nvSpPr>
        <p:spPr>
          <a:xfrm>
            <a:off x="457200" y="3333750"/>
            <a:ext cx="1695450" cy="59055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Thân</a:t>
            </a:r>
            <a:r>
              <a:rPr lang="en-US" sz="2800" b="1" dirty="0"/>
              <a:t> </a:t>
            </a:r>
            <a:r>
              <a:rPr lang="en-US" sz="2800" b="1" dirty="0" err="1"/>
              <a:t>bài</a:t>
            </a:r>
            <a:endParaRPr lang="en-US" sz="2800" b="1" dirty="0"/>
          </a:p>
        </p:txBody>
      </p:sp>
      <p:cxnSp>
        <p:nvCxnSpPr>
          <p:cNvPr id="13" name="Straight Connector 12">
            <a:extLst>
              <a:ext uri="{FF2B5EF4-FFF2-40B4-BE49-F238E27FC236}">
                <a16:creationId xmlns:a16="http://schemas.microsoft.com/office/drawing/2014/main" id="{9900DC1E-AD8A-0A02-6B96-FF46FC6A2E8D}"/>
              </a:ext>
            </a:extLst>
          </p:cNvPr>
          <p:cNvCxnSpPr>
            <a:cxnSpLocks/>
            <a:stCxn id="12" idx="3"/>
          </p:cNvCxnSpPr>
          <p:nvPr/>
        </p:nvCxnSpPr>
        <p:spPr>
          <a:xfrm>
            <a:off x="2152650" y="3629025"/>
            <a:ext cx="6191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1E4B968D-3168-3B7F-C065-9009C1033083}"/>
              </a:ext>
            </a:extLst>
          </p:cNvPr>
          <p:cNvSpPr/>
          <p:nvPr/>
        </p:nvSpPr>
        <p:spPr>
          <a:xfrm>
            <a:off x="2790825" y="2714625"/>
            <a:ext cx="8210550" cy="1943100"/>
          </a:xfrm>
          <a:prstGeom prst="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dirty="0">
                <a:latin typeface="Calibri" panose="020F0502020204030204" pitchFamily="34" charset="0"/>
                <a:cs typeface="Calibri" panose="020F0502020204030204" pitchFamily="34" charset="0"/>
              </a:rPr>
              <a:t>Kể lại câu chuyện theo trình tự thời gian, bổ sung chi tiết miêu tả sự xấu xí, nguy hại của bãi rác: dù không trông thấy, bãi rác đã bốc mùi khó chịu. Mọi khi, chim bướm thường bay tới đây rất nhiều cùng chúng em. Vậy nhưng vì mùi của bãi rác, nay chim bướm cũng không còn tới nhiều nữa.</a:t>
            </a:r>
          </a:p>
        </p:txBody>
      </p:sp>
      <p:sp>
        <p:nvSpPr>
          <p:cNvPr id="16" name="Rectangle 15">
            <a:extLst>
              <a:ext uri="{FF2B5EF4-FFF2-40B4-BE49-F238E27FC236}">
                <a16:creationId xmlns:a16="http://schemas.microsoft.com/office/drawing/2014/main" id="{292E5A2A-DF05-12F6-05B4-D88E5DEA14AC}"/>
              </a:ext>
            </a:extLst>
          </p:cNvPr>
          <p:cNvSpPr/>
          <p:nvPr/>
        </p:nvSpPr>
        <p:spPr>
          <a:xfrm>
            <a:off x="419100" y="5381625"/>
            <a:ext cx="1695450" cy="590550"/>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Kết</a:t>
            </a:r>
            <a:r>
              <a:rPr lang="en-US" sz="2800" b="1" dirty="0"/>
              <a:t> </a:t>
            </a:r>
            <a:r>
              <a:rPr lang="en-US" sz="2800" b="1" dirty="0" err="1"/>
              <a:t>bài</a:t>
            </a:r>
            <a:endParaRPr lang="en-US" sz="2800" b="1" dirty="0"/>
          </a:p>
        </p:txBody>
      </p:sp>
      <p:cxnSp>
        <p:nvCxnSpPr>
          <p:cNvPr id="17" name="Straight Connector 16">
            <a:extLst>
              <a:ext uri="{FF2B5EF4-FFF2-40B4-BE49-F238E27FC236}">
                <a16:creationId xmlns:a16="http://schemas.microsoft.com/office/drawing/2014/main" id="{4EA1E3EF-6316-002F-5BA3-00C38BC1D171}"/>
              </a:ext>
            </a:extLst>
          </p:cNvPr>
          <p:cNvCxnSpPr>
            <a:cxnSpLocks/>
            <a:stCxn id="16" idx="3"/>
          </p:cNvCxnSpPr>
          <p:nvPr/>
        </p:nvCxnSpPr>
        <p:spPr>
          <a:xfrm>
            <a:off x="2114550" y="5676900"/>
            <a:ext cx="6191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7C48F38-558E-E7D4-ED64-BE7547E1B54A}"/>
              </a:ext>
            </a:extLst>
          </p:cNvPr>
          <p:cNvSpPr/>
          <p:nvPr/>
        </p:nvSpPr>
        <p:spPr>
          <a:xfrm>
            <a:off x="2752724" y="5238749"/>
            <a:ext cx="8467725" cy="942975"/>
          </a:xfrm>
          <a:prstGeom prst="rect">
            <a:avLst/>
          </a:prstGeom>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dirty="0"/>
              <a:t>Nêu suy nghĩ, cảm xúc dưới góc nhìn nhân vật: Cánh đồng hoa thực sự được trả lại vẻ đẹp vốn có, nay còn đẹp hơn, lộng lẫy hơn bao giờ hết.</a:t>
            </a:r>
          </a:p>
        </p:txBody>
      </p:sp>
    </p:spTree>
    <p:extLst>
      <p:ext uri="{BB962C8B-B14F-4D97-AF65-F5344CB8AC3E}">
        <p14:creationId xmlns:p14="http://schemas.microsoft.com/office/powerpoint/2010/main" val="422452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9" grpId="0" animBg="1"/>
      <p:bldP spid="12" grpId="0" animBg="1"/>
      <p:bldP spid="15" grpId="0" animBg="1"/>
      <p:bldP spid="16"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C6BDFB7-0A25-4F8C-6DAD-C0D566DE89B7}"/>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4">
            <a:extLst>
              <a:ext uri="{FF2B5EF4-FFF2-40B4-BE49-F238E27FC236}">
                <a16:creationId xmlns:a16="http://schemas.microsoft.com/office/drawing/2014/main" id="{20C7B482-8C76-5499-3D5D-0984E35AD44D}"/>
              </a:ext>
            </a:extLst>
          </p:cNvPr>
          <p:cNvSpPr/>
          <p:nvPr/>
        </p:nvSpPr>
        <p:spPr>
          <a:xfrm>
            <a:off x="3724275" y="95250"/>
            <a:ext cx="4972050" cy="552451"/>
          </a:xfrm>
          <a:prstGeom prst="roundRect">
            <a:avLst>
              <a:gd name="adj" fmla="val 50000"/>
            </a:avLst>
          </a:prstGeom>
          <a:solidFill>
            <a:schemeClr val="accent2">
              <a:lumMod val="20000"/>
              <a:lumOff val="8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3.</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Góp</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ý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và</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chỉnh</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sửa</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301B796-1C24-FE7C-6F4C-0B387CA7B651}"/>
              </a:ext>
            </a:extLst>
          </p:cNvPr>
          <p:cNvSpPr txBox="1"/>
          <p:nvPr/>
        </p:nvSpPr>
        <p:spPr>
          <a:xfrm>
            <a:off x="800099" y="1333500"/>
            <a:ext cx="5667375" cy="2862322"/>
          </a:xfrm>
          <a:prstGeom prst="rect">
            <a:avLst/>
          </a:prstGeom>
          <a:noFill/>
        </p:spPr>
        <p:txBody>
          <a:bodyPr wrap="square" rtlCol="0">
            <a:spAutoFit/>
          </a:bodyPr>
          <a:lstStyle/>
          <a:p>
            <a:pPr algn="ctr"/>
            <a:r>
              <a:rPr lang="vi-VN" sz="3600" b="1" dirty="0">
                <a:solidFill>
                  <a:srgbClr val="FF0000"/>
                </a:solidFill>
              </a:rPr>
              <a:t>Đổi vở với bạn trong nhóm hoặc bàn, đọc thầm phần tìm ý của bạn, góp ý nhận xét theo hướng dẫn trong sách.</a:t>
            </a:r>
            <a:endParaRPr lang="en-US" sz="3600" b="1" dirty="0">
              <a:solidFill>
                <a:srgbClr val="FF0000"/>
              </a:solidFill>
            </a:endParaRPr>
          </a:p>
        </p:txBody>
      </p:sp>
    </p:spTree>
    <p:extLst>
      <p:ext uri="{BB962C8B-B14F-4D97-AF65-F5344CB8AC3E}">
        <p14:creationId xmlns:p14="http://schemas.microsoft.com/office/powerpoint/2010/main" val="1906341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64BB6AF-840A-1F67-A46E-1DBDCFCDE126}"/>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F3571532-7118-44A4-5E2E-B270EDC11951}"/>
              </a:ext>
            </a:extLst>
          </p:cNvPr>
          <p:cNvPicPr>
            <a:picLocks noChangeAspect="1"/>
          </p:cNvPicPr>
          <p:nvPr/>
        </p:nvPicPr>
        <p:blipFill>
          <a:blip r:embed="rId4"/>
          <a:stretch>
            <a:fillRect/>
          </a:stretch>
        </p:blipFill>
        <p:spPr>
          <a:xfrm>
            <a:off x="3286641" y="917369"/>
            <a:ext cx="5675868" cy="1822862"/>
          </a:xfrm>
          <a:prstGeom prst="rect">
            <a:avLst/>
          </a:prstGeom>
        </p:spPr>
      </p:pic>
    </p:spTree>
    <p:extLst>
      <p:ext uri="{BB962C8B-B14F-4D97-AF65-F5344CB8AC3E}">
        <p14:creationId xmlns:p14="http://schemas.microsoft.com/office/powerpoint/2010/main" val="366422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616,&quot;width&quot;:3616}"/>
</p:tagLst>
</file>

<file path=ppt/theme/theme1.xml><?xml version="1.0" encoding="utf-8"?>
<a:theme xmlns:a="http://schemas.openxmlformats.org/drawingml/2006/main" name="Office 主题">
  <a:themeElements>
    <a:clrScheme name="自定义 102">
      <a:dk1>
        <a:srgbClr val="000000"/>
      </a:dk1>
      <a:lt1>
        <a:srgbClr val="FFFFFF"/>
      </a:lt1>
      <a:dk2>
        <a:srgbClr val="000000"/>
      </a:dk2>
      <a:lt2>
        <a:srgbClr val="FFFFFF"/>
      </a:lt2>
      <a:accent1>
        <a:srgbClr val="00B0E8"/>
      </a:accent1>
      <a:accent2>
        <a:srgbClr val="FF6D29"/>
      </a:accent2>
      <a:accent3>
        <a:srgbClr val="00B0E8"/>
      </a:accent3>
      <a:accent4>
        <a:srgbClr val="FF6D29"/>
      </a:accent4>
      <a:accent5>
        <a:srgbClr val="00B0E8"/>
      </a:accent5>
      <a:accent6>
        <a:srgbClr val="FF6D29"/>
      </a:accent6>
      <a:hlink>
        <a:srgbClr val="00B0E8"/>
      </a:hlink>
      <a:folHlink>
        <a:srgbClr val="FF6D29"/>
      </a:folHlink>
    </a:clrScheme>
    <a:fontScheme name="自定义 1">
      <a:majorFont>
        <a:latin typeface="Calibri Light"/>
        <a:ea typeface="思源黑体 CN Bold"/>
        <a:cs typeface=""/>
      </a:majorFont>
      <a:minorFont>
        <a:latin typeface="Calibri"/>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102">
      <a:dk1>
        <a:srgbClr val="000000"/>
      </a:dk1>
      <a:lt1>
        <a:srgbClr val="FFFFFF"/>
      </a:lt1>
      <a:dk2>
        <a:srgbClr val="000000"/>
      </a:dk2>
      <a:lt2>
        <a:srgbClr val="FFFFFF"/>
      </a:lt2>
      <a:accent1>
        <a:srgbClr val="00B0E8"/>
      </a:accent1>
      <a:accent2>
        <a:srgbClr val="FF6D29"/>
      </a:accent2>
      <a:accent3>
        <a:srgbClr val="00B0E8"/>
      </a:accent3>
      <a:accent4>
        <a:srgbClr val="FF6D29"/>
      </a:accent4>
      <a:accent5>
        <a:srgbClr val="00B0E8"/>
      </a:accent5>
      <a:accent6>
        <a:srgbClr val="FF6D29"/>
      </a:accent6>
      <a:hlink>
        <a:srgbClr val="00B0E8"/>
      </a:hlink>
      <a:folHlink>
        <a:srgbClr val="FF6D29"/>
      </a:folHlink>
    </a:clrScheme>
    <a:fontScheme name="自定义 1">
      <a:majorFont>
        <a:latin typeface="Calibri Light"/>
        <a:ea typeface="思源黑体 CN Bold"/>
        <a:cs typeface=""/>
      </a:majorFont>
      <a:minorFont>
        <a:latin typeface="Calibri"/>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自定义 102">
      <a:dk1>
        <a:srgbClr val="000000"/>
      </a:dk1>
      <a:lt1>
        <a:srgbClr val="FFFFFF"/>
      </a:lt1>
      <a:dk2>
        <a:srgbClr val="000000"/>
      </a:dk2>
      <a:lt2>
        <a:srgbClr val="FFFFFF"/>
      </a:lt2>
      <a:accent1>
        <a:srgbClr val="00B0E8"/>
      </a:accent1>
      <a:accent2>
        <a:srgbClr val="FF6D29"/>
      </a:accent2>
      <a:accent3>
        <a:srgbClr val="00B0E8"/>
      </a:accent3>
      <a:accent4>
        <a:srgbClr val="FF6D29"/>
      </a:accent4>
      <a:accent5>
        <a:srgbClr val="00B0E8"/>
      </a:accent5>
      <a:accent6>
        <a:srgbClr val="FF6D29"/>
      </a:accent6>
      <a:hlink>
        <a:srgbClr val="00B0E8"/>
      </a:hlink>
      <a:folHlink>
        <a:srgbClr val="FF6D29"/>
      </a:folHlink>
    </a:clrScheme>
    <a:fontScheme name="自定义 1">
      <a:majorFont>
        <a:latin typeface="Calibri Light"/>
        <a:ea typeface="思源黑体 CN Bold"/>
        <a:cs typeface=""/>
      </a:majorFont>
      <a:minorFont>
        <a:latin typeface="Calibri"/>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自定义 4">
      <a:majorFont>
        <a:latin typeface="等线 Light"/>
        <a:ea typeface="方正有猫在_GBK"/>
        <a:cs typeface=""/>
      </a:majorFont>
      <a:minorFont>
        <a:latin typeface="等线"/>
        <a:ea typeface="汉仪全唐诗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1.potx" id="{686BFE9D-0620-4036-A638-EF6EF9C97193}" vid="{3A6DB355-AB88-4F00-A581-7F597D416C5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TotalTime>
  <Words>526</Words>
  <Application>Microsoft Office PowerPoint</Application>
  <PresentationFormat>Widescreen</PresentationFormat>
  <Paragraphs>49</Paragraphs>
  <Slides>12</Slides>
  <Notes>4</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12</vt:i4>
      </vt:variant>
    </vt:vector>
  </HeadingPairs>
  <TitlesOfParts>
    <vt:vector size="26" baseType="lpstr">
      <vt:lpstr>宋体</vt:lpstr>
      <vt:lpstr>Arial</vt:lpstr>
      <vt:lpstr>Calibri</vt:lpstr>
      <vt:lpstr>Calibri Light</vt:lpstr>
      <vt:lpstr>等线</vt:lpstr>
      <vt:lpstr>华康少女文字W5</vt:lpstr>
      <vt:lpstr>思源黑体 CN</vt:lpstr>
      <vt:lpstr>思源黑体 CN Bold</vt:lpstr>
      <vt:lpstr>汉仪全唐诗简</vt:lpstr>
      <vt:lpstr>Office 主题</vt:lpstr>
      <vt:lpstr>1_Office Theme</vt:lpstr>
      <vt:lpstr>1_Office 主题</vt:lpstr>
      <vt:lpstr>2_Office 主题</vt:lpstr>
      <vt:lpstr>1_PPT定制1801380800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15</cp:revision>
  <dcterms:created xsi:type="dcterms:W3CDTF">2024-06-13T09:10:57Z</dcterms:created>
  <dcterms:modified xsi:type="dcterms:W3CDTF">2024-08-12T04:39:44Z</dcterms:modified>
</cp:coreProperties>
</file>