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20"/>
  </p:notesMasterIdLst>
  <p:sldIdLst>
    <p:sldId id="293" r:id="rId5"/>
    <p:sldId id="2007577297" r:id="rId6"/>
    <p:sldId id="263" r:id="rId7"/>
    <p:sldId id="438" r:id="rId8"/>
    <p:sldId id="266" r:id="rId9"/>
    <p:sldId id="314" r:id="rId10"/>
    <p:sldId id="2007577291" r:id="rId11"/>
    <p:sldId id="2007577292" r:id="rId12"/>
    <p:sldId id="2007577293" r:id="rId13"/>
    <p:sldId id="435" r:id="rId14"/>
    <p:sldId id="2007577294" r:id="rId15"/>
    <p:sldId id="2007577295" r:id="rId16"/>
    <p:sldId id="2007577296" r:id="rId17"/>
    <p:sldId id="291"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p:scale>
          <a:sx n="40" d="100"/>
          <a:sy n="40" d="100"/>
        </p:scale>
        <p:origin x="1668"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svg"/><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9.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2.svg"/><Relationship Id="rId7"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 Id="rId9"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2.sv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sv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6.svg"/><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8.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32.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32.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32.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9.svg"/><Relationship Id="rId3" Type="http://schemas.openxmlformats.org/officeDocument/2006/relationships/image" Target="../media/image39.sv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87.svg"/><Relationship Id="rId5" Type="http://schemas.openxmlformats.org/officeDocument/2006/relationships/image" Target="../media/image32.svg"/><Relationship Id="rId10" Type="http://schemas.openxmlformats.org/officeDocument/2006/relationships/image" Target="../media/image68.png"/><Relationship Id="rId4" Type="http://schemas.openxmlformats.org/officeDocument/2006/relationships/image" Target="../media/image26.png"/><Relationship Id="rId9" Type="http://schemas.openxmlformats.org/officeDocument/2006/relationships/image" Target="../media/image85.sv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4.jpg"/><Relationship Id="rId7" Type="http://schemas.openxmlformats.org/officeDocument/2006/relationships/image" Target="../media/image61.svg"/><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notesSlide" Target="../notesSlides/notesSlide1.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2.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7.png"/><Relationship Id="rId1" Type="http://schemas.openxmlformats.org/officeDocument/2006/relationships/slideLayout" Target="../slideLayouts/slideLayout68.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68.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7.png"/><Relationship Id="rId1" Type="http://schemas.openxmlformats.org/officeDocument/2006/relationships/slideLayout" Target="../slideLayouts/slideLayout68.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Vì sao cần lập bảng biểu trong bản báo cáo?</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90"/>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Trong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Cần chú ý điều gì khi viết quốc hiệu, tiêu ngữ (hoặc tên tổ chức)?</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Trình bày các công việc như thế nào để dễ theo dõi?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Làm thế nào để trình bày bảng biểu khoa học, đẹp mắt?</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5700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302489"/>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5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Căn cứ vào đâu để biết bản báo cáo được trình bày đúng yêu cầu?</a:t>
              </a:r>
              <a:endParaRPr kumimoji="0" lang="en-US"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500" dirty="0">
                  <a:ln w="0"/>
                  <a:solidFill>
                    <a:prstClr val="black"/>
                  </a:solidFill>
                  <a:latin typeface="Calibri" panose="020F0502020204030204" pitchFamily="34" charset="0"/>
                  <a:cs typeface="Calibri" panose="020F0502020204030204" pitchFamily="34" charset="0"/>
                </a:rPr>
                <a:t>..............</a:t>
              </a:r>
              <a:endPar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08424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2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80FDB5-FB5A-3C99-223A-493C9D535351}"/>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95B5FD33-108D-0D52-6C75-2A80BA79C590}"/>
              </a:ext>
            </a:extLst>
          </p:cNvPr>
          <p:cNvSpPr>
            <a:spLocks noGrp="1"/>
          </p:cNvSpPr>
          <p:nvPr>
            <p:ph type="pic" sz="quarter" idx="14"/>
          </p:nvPr>
        </p:nvSpPr>
        <p:spPr/>
        <p:txBody>
          <a:bodyPr/>
          <a:lstStyle/>
          <a:p>
            <a:endParaRPr lang="en-US"/>
          </a:p>
        </p:txBody>
      </p:sp>
      <p:pic>
        <p:nvPicPr>
          <p:cNvPr id="5" name="y2mate.com - Phim hoạt hình ngắn hài hước_360P">
            <a:hlinkClick r:id="" action="ppaction://media"/>
            <a:extLst>
              <a:ext uri="{FF2B5EF4-FFF2-40B4-BE49-F238E27FC236}">
                <a16:creationId xmlns:a16="http://schemas.microsoft.com/office/drawing/2014/main" id="{3C08EFAA-1C35-54EC-7631-B22E8FB8A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18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6"/>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7"/>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2646878"/>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684</Words>
  <Application>Microsoft Office PowerPoint</Application>
  <PresentationFormat>Widescreen</PresentationFormat>
  <Paragraphs>54</Paragraphs>
  <Slides>15</Slides>
  <Notes>3</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15</vt:i4>
      </vt:variant>
    </vt:vector>
  </HeadingPairs>
  <TitlesOfParts>
    <vt:vector size="34" baseType="lpstr">
      <vt:lpstr>#9Slide07 HoneyCream</vt:lpstr>
      <vt:lpstr>Arial</vt:lpstr>
      <vt:lpstr>Arial Unicode MS</vt:lpstr>
      <vt:lpstr>Calibri</vt:lpstr>
      <vt:lpstr>Cambria</vt:lpstr>
      <vt:lpstr>Coming Soon</vt:lpstr>
      <vt:lpstr>Itim</vt:lpstr>
      <vt:lpstr>Livvic</vt:lpstr>
      <vt:lpstr>Montserrat Light</vt:lpstr>
      <vt:lpstr>Roboto Condensed Light</vt:lpstr>
      <vt:lpstr>Times New Roman</vt:lpstr>
      <vt:lpstr>UTM Avo</vt:lpstr>
      <vt:lpstr>Wingdings</vt:lpstr>
      <vt:lpstr>三极真喵简体</vt:lpstr>
      <vt:lpstr>思源黑体 CN Normal</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2024-06-21T09:14:40Z</dcterms:created>
  <dcterms:modified xsi:type="dcterms:W3CDTF">2024-08-12T04:29:34Z</dcterms:modified>
</cp:coreProperties>
</file>