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5"/>
  </p:notesMasterIdLst>
  <p:sldIdLst>
    <p:sldId id="257" r:id="rId3"/>
    <p:sldId id="332" r:id="rId4"/>
    <p:sldId id="324" r:id="rId5"/>
    <p:sldId id="360" r:id="rId6"/>
    <p:sldId id="361" r:id="rId7"/>
    <p:sldId id="337" r:id="rId8"/>
    <p:sldId id="282" r:id="rId9"/>
    <p:sldId id="356" r:id="rId10"/>
    <p:sldId id="357" r:id="rId11"/>
    <p:sldId id="358" r:id="rId12"/>
    <p:sldId id="359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618C2-75AF-432B-AE34-947A4AB0950B}" type="datetimeFigureOut">
              <a:rPr lang="en-US" smtClean="0"/>
              <a:t>2/15/2025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BC60-267D-4491-9841-3F3248CB7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9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94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0080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33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8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21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93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2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EEC785-8258-4085-BCB6-9C307FB26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7610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073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7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648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9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95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04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3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FDD4EB0-29A1-77BC-3A52-EE607F35379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07" y="0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0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477C97E2-BADB-FC64-4FD3-43C3EF24987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107" y="0"/>
            <a:ext cx="1474436" cy="147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2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790" y="2574908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6DD856-84CB-69AD-E0C5-7BA36474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3970" y="368652"/>
            <a:ext cx="3379562" cy="1427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0EC79F-5911-7E57-9A8E-B7F535A70F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5530" y="4303683"/>
            <a:ext cx="2780017" cy="11156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1ECD3E-2BE3-3A4B-D384-40223F1EFE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20531">
            <a:off x="1792902" y="2223230"/>
            <a:ext cx="8882642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04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289107" y="82401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967563" y="925616"/>
            <a:ext cx="107566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Long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2 290 m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24,3 km/h.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lúc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đoàn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4FE137-C349-590C-6334-EC820D1E33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9880" y="3017480"/>
            <a:ext cx="5666018" cy="3118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479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255182"/>
            <a:ext cx="11350906" cy="6373150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E4AC5-C072-CF35-39F7-26D623676CED}"/>
              </a:ext>
            </a:extLst>
          </p:cNvPr>
          <p:cNvSpPr txBox="1"/>
          <p:nvPr/>
        </p:nvSpPr>
        <p:spPr>
          <a:xfrm>
            <a:off x="478465" y="829339"/>
            <a:ext cx="1098343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0,1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vào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toa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cuối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khỏi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va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mà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đầu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được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24,3 × 0,1 = 2,43 (km);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2,43 km = 2 430 m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Chiều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dài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đoàn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2 430 – 2 290 = 140 (m)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m.</a:t>
            </a:r>
          </a:p>
          <a:p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60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>
            <a:extLst>
              <a:ext uri="{FF2B5EF4-FFF2-40B4-BE49-F238E27FC236}">
                <a16:creationId xmlns:a16="http://schemas.microsoft.com/office/drawing/2014/main" id="{A818849F-0FBF-EC4E-A567-5B213AF4261F}"/>
              </a:ext>
            </a:extLst>
          </p:cNvPr>
          <p:cNvGrpSpPr/>
          <p:nvPr/>
        </p:nvGrpSpPr>
        <p:grpSpPr>
          <a:xfrm rot="21448616">
            <a:off x="2031044" y="1757563"/>
            <a:ext cx="8106685" cy="3898987"/>
            <a:chOff x="0" y="0"/>
            <a:chExt cx="2381467" cy="667536"/>
          </a:xfrm>
          <a:solidFill>
            <a:srgbClr val="97C1FB"/>
          </a:solidFill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D58A484-EC19-DF4E-9CC8-3557CE2FA64C}"/>
                </a:ext>
              </a:extLst>
            </p:cNvPr>
            <p:cNvSpPr/>
            <p:nvPr/>
          </p:nvSpPr>
          <p:spPr>
            <a:xfrm>
              <a:off x="43542" y="20331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FC1F62B0-5F23-2447-87D5-7B079C1F0E79}"/>
                </a:ext>
              </a:extLst>
            </p:cNvPr>
            <p:cNvSpPr/>
            <p:nvPr/>
          </p:nvSpPr>
          <p:spPr>
            <a:xfrm>
              <a:off x="6350" y="6350"/>
              <a:ext cx="2337925" cy="647205"/>
            </a:xfrm>
            <a:custGeom>
              <a:avLst/>
              <a:gdLst/>
              <a:ahLst/>
              <a:cxnLst/>
              <a:rect l="l" t="t" r="r" b="b"/>
              <a:pathLst>
                <a:path w="2337925" h="647205">
                  <a:moveTo>
                    <a:pt x="0" y="0"/>
                  </a:moveTo>
                  <a:lnTo>
                    <a:pt x="2337925" y="0"/>
                  </a:lnTo>
                  <a:lnTo>
                    <a:pt x="2337925" y="647205"/>
                  </a:lnTo>
                  <a:lnTo>
                    <a:pt x="0" y="647205"/>
                  </a:lnTo>
                  <a:close/>
                </a:path>
              </a:pathLst>
            </a:custGeom>
            <a:solidFill>
              <a:srgbClr val="C7D8F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733FEA2A-DB37-D54A-961C-42457D362EE0}"/>
                </a:ext>
              </a:extLst>
            </p:cNvPr>
            <p:cNvSpPr/>
            <p:nvPr/>
          </p:nvSpPr>
          <p:spPr>
            <a:xfrm>
              <a:off x="0" y="0"/>
              <a:ext cx="2350625" cy="659905"/>
            </a:xfrm>
            <a:custGeom>
              <a:avLst/>
              <a:gdLst/>
              <a:ahLst/>
              <a:cxnLst/>
              <a:rect l="l" t="t" r="r" b="b"/>
              <a:pathLst>
                <a:path w="2350625" h="659905">
                  <a:moveTo>
                    <a:pt x="2350625" y="659905"/>
                  </a:moveTo>
                  <a:lnTo>
                    <a:pt x="0" y="659905"/>
                  </a:lnTo>
                  <a:lnTo>
                    <a:pt x="0" y="0"/>
                  </a:lnTo>
                  <a:lnTo>
                    <a:pt x="2350625" y="0"/>
                  </a:lnTo>
                  <a:lnTo>
                    <a:pt x="2350625" y="659905"/>
                  </a:lnTo>
                  <a:close/>
                  <a:moveTo>
                    <a:pt x="12700" y="647205"/>
                  </a:moveTo>
                  <a:lnTo>
                    <a:pt x="2337925" y="647205"/>
                  </a:lnTo>
                  <a:lnTo>
                    <a:pt x="2337925" y="12700"/>
                  </a:lnTo>
                  <a:lnTo>
                    <a:pt x="12700" y="12700"/>
                  </a:lnTo>
                  <a:lnTo>
                    <a:pt x="12700" y="647205"/>
                  </a:lnTo>
                  <a:close/>
                </a:path>
              </a:pathLst>
            </a:custGeom>
            <a:solidFill>
              <a:schemeClr val="tx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AutoShap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9F5F1769-3586-7A43-B274-8A6492EFDF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029A-EDE6-8741-BDFF-7BBE88A35E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3967" y="2540114"/>
            <a:ext cx="4387477" cy="4387477"/>
          </a:xfrm>
          <a:prstGeom prst="rect">
            <a:avLst/>
          </a:prstGeom>
        </p:spPr>
      </p:pic>
      <p:sp>
        <p:nvSpPr>
          <p:cNvPr id="29" name="Freeform 4">
            <a:extLst>
              <a:ext uri="{FF2B5EF4-FFF2-40B4-BE49-F238E27FC236}">
                <a16:creationId xmlns:a16="http://schemas.microsoft.com/office/drawing/2014/main" id="{53F3306F-40F3-2E4A-8F2C-B2914B5D0E5C}"/>
              </a:ext>
            </a:extLst>
          </p:cNvPr>
          <p:cNvSpPr/>
          <p:nvPr/>
        </p:nvSpPr>
        <p:spPr>
          <a:xfrm>
            <a:off x="9495783" y="3809178"/>
            <a:ext cx="2696217" cy="3008332"/>
          </a:xfrm>
          <a:custGeom>
            <a:avLst/>
            <a:gdLst/>
            <a:ahLst/>
            <a:cxnLst/>
            <a:rect l="l" t="t" r="r" b="b"/>
            <a:pathLst>
              <a:path w="2696217" h="3008332">
                <a:moveTo>
                  <a:pt x="0" y="0"/>
                </a:moveTo>
                <a:lnTo>
                  <a:pt x="2696217" y="0"/>
                </a:lnTo>
                <a:lnTo>
                  <a:pt x="2696217" y="3008332"/>
                </a:lnTo>
                <a:lnTo>
                  <a:pt x="0" y="30083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19BF68-DEE1-E24C-B7F6-CA6545C7E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2671102"/>
            <a:ext cx="7975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93D4C3-2C27-514A-89E8-2045D2BF5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79E84D-7265-6149-B5CE-5A8662D4F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" y="1447967"/>
            <a:ext cx="57277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289260" y="1724480"/>
            <a:ext cx="43135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36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tốc</a:t>
            </a:r>
            <a:endParaRPr kumimoji="0" lang="vi-VN" sz="3600" b="1" i="0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m/</a:t>
            </a:r>
            <a:r>
              <a:rPr lang="en-US" sz="36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3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1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3"/>
            <a:ext cx="8496300" cy="6850748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1807535" y="1724480"/>
            <a:ext cx="53162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b="1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tính vận tốc ta lấy quãng đường chia cho thời gian. Đúng hay sai?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A315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444035" y="3514328"/>
            <a:ext cx="6130030" cy="897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9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C96963D-B253-438D-8900-B4759F8B2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B92A8D4-129B-4368-B465-33F248F3B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50" y="-271674"/>
            <a:ext cx="9810750" cy="7910617"/>
          </a:xfrm>
          <a:prstGeom prst="rect">
            <a:avLst/>
          </a:prstGeom>
          <a:effectLst>
            <a:outerShdw blurRad="635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551265-54D9-4C19-B7B3-33AFB6BC5A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55" y="3038475"/>
            <a:ext cx="4341252" cy="3473001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B10252-A659-8849-4C48-9D5E9223E890}"/>
              </a:ext>
            </a:extLst>
          </p:cNvPr>
          <p:cNvSpPr txBox="1"/>
          <p:nvPr/>
        </p:nvSpPr>
        <p:spPr>
          <a:xfrm>
            <a:off x="2129771" y="2064722"/>
            <a:ext cx="574895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Điền số thích hợp vào chỗ chấm:</a:t>
            </a:r>
          </a:p>
          <a:p>
            <a:pPr lvl="0" algn="ctr">
              <a:defRPr/>
            </a:pPr>
            <a:r>
              <a:rPr lang="vi-VN" sz="2800" b="1" dirty="0">
                <a:solidFill>
                  <a:srgbClr val="0A31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 người đi xe đạp trong 2 giờ được 27km. Vận tốc của người đi xe đạp là …. km/giờ.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52265D-6F43-9502-B30E-8CB173B167CF}"/>
              </a:ext>
            </a:extLst>
          </p:cNvPr>
          <p:cNvSpPr txBox="1"/>
          <p:nvPr/>
        </p:nvSpPr>
        <p:spPr>
          <a:xfrm>
            <a:off x="1741746" y="4194811"/>
            <a:ext cx="6130030" cy="997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13,5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17D59F-0B78-3D83-1A80-5D3BE23153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23" y="226162"/>
            <a:ext cx="2577010" cy="25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369877A-384C-BB40-B8E3-0BFC334D9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725" y="1447967"/>
            <a:ext cx="5410033" cy="54100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733BCAA-932A-4146-856C-D820FA6ABEE1}"/>
              </a:ext>
            </a:extLst>
          </p:cNvPr>
          <p:cNvSpPr/>
          <p:nvPr/>
        </p:nvSpPr>
        <p:spPr>
          <a:xfrm rot="21401413">
            <a:off x="490576" y="1602677"/>
            <a:ext cx="5484725" cy="433965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>
                <a:ln w="76200">
                  <a:solidFill>
                    <a:prstClr val="black">
                      <a:lumMod val="75000"/>
                      <a:lumOff val="25000"/>
                    </a:prstClr>
                  </a:solidFill>
                </a:ln>
                <a:solidFill>
                  <a:srgbClr val="F79646"/>
                </a:solidFill>
                <a:effectLst/>
                <a:uLnTx/>
                <a:uFillTx/>
                <a:latin typeface="#9Slide07 Cadena" panose="02000503000000020004" pitchFamily="2" charset="0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27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0112471" y="286435"/>
            <a:ext cx="1536541" cy="1379729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01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000" b="1" dirty="0"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Trong cuộc đua xe đạp trên một đoạn đường, anh Hoà đi với vận tốc 9 m/s, anh Bình đi với vận tốc 36 km/h. Như vậy: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A. Anh Hoà đi nhanh hơn anh Bình.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B. Anh Bình đi nhanh hơn anh Hoà.</a:t>
            </a:r>
          </a:p>
          <a:p>
            <a:pPr algn="just"/>
            <a:r>
              <a:rPr lang="vi-VN" sz="3000" dirty="0">
                <a:latin typeface="Cambria" panose="02040503050406030204" pitchFamily="18" charset="0"/>
                <a:ea typeface="Cambria" panose="02040503050406030204" pitchFamily="18" charset="0"/>
              </a:rPr>
              <a:t>C. Anh Hoà và anh Bình đi với vận tốc như nhau.</a:t>
            </a: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11A552-2A50-92C9-19C9-31BE4D51E1E7}"/>
              </a:ext>
            </a:extLst>
          </p:cNvPr>
          <p:cNvSpPr txBox="1"/>
          <p:nvPr/>
        </p:nvSpPr>
        <p:spPr>
          <a:xfrm>
            <a:off x="1233377" y="4146698"/>
            <a:ext cx="10132828" cy="1078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pt-BR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 36 km/h = 36 000 m / 3 600 s = 36 m / 3,6 s = 10 m/s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 vậy, anh Bình đi nhanh hơn anh Hoà.</a:t>
            </a:r>
            <a:endParaRPr lang="en-US" sz="28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F9D246-C361-A426-5BD2-63C1009CC9FF}"/>
              </a:ext>
            </a:extLst>
          </p:cNvPr>
          <p:cNvSpPr/>
          <p:nvPr/>
        </p:nvSpPr>
        <p:spPr>
          <a:xfrm>
            <a:off x="1477926" y="2711302"/>
            <a:ext cx="531627" cy="478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849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Freeform 9">
            <a:extLst>
              <a:ext uri="{FF2B5EF4-FFF2-40B4-BE49-F238E27FC236}">
                <a16:creationId xmlns:a16="http://schemas.microsoft.com/office/drawing/2014/main" id="{F46A2658-29A4-584F-A326-C24DBE1FAEA8}"/>
              </a:ext>
            </a:extLst>
          </p:cNvPr>
          <p:cNvSpPr/>
          <p:nvPr/>
        </p:nvSpPr>
        <p:spPr>
          <a:xfrm rot="692155">
            <a:off x="11326779" y="94778"/>
            <a:ext cx="1047625" cy="987556"/>
          </a:xfrm>
          <a:custGeom>
            <a:avLst/>
            <a:gdLst/>
            <a:ahLst/>
            <a:cxnLst/>
            <a:rect l="l" t="t" r="r" b="b"/>
            <a:pathLst>
              <a:path w="2624133" h="2391242">
                <a:moveTo>
                  <a:pt x="0" y="0"/>
                </a:moveTo>
                <a:lnTo>
                  <a:pt x="2624134" y="0"/>
                </a:lnTo>
                <a:lnTo>
                  <a:pt x="2624134" y="2391242"/>
                </a:lnTo>
                <a:lnTo>
                  <a:pt x="0" y="239124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099" y="819291"/>
            <a:ext cx="98041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từ nhà Việt đến trường dài 1,75 km. Khi tan học, Việt đi bộ về nhà với vận tốc 3 km/h. Sau đó 12 phút, Việt gặp bố đến đón và cùng bố đi xe máy về nhà. Hỏi qu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 đường Việt cùng bố đi xe máy về nhà dài bao nhiêu ki-lô-mét?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6850DA-15E1-E9E8-53DA-FEE54195010B}"/>
              </a:ext>
            </a:extLst>
          </p:cNvPr>
          <p:cNvSpPr txBox="1"/>
          <p:nvPr/>
        </p:nvSpPr>
        <p:spPr>
          <a:xfrm>
            <a:off x="1669312" y="2923953"/>
            <a:ext cx="976068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Đổi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0,2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 0,2 = 0,6 (km)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Quãng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đường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Việt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bô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́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máy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là:</a:t>
            </a:r>
            <a:b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1,75 – 0,6 = 1,15 (km)</a:t>
            </a:r>
          </a:p>
          <a:p>
            <a:pPr algn="r"/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1,15 km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9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3">
            <a:extLst>
              <a:ext uri="{FF2B5EF4-FFF2-40B4-BE49-F238E27FC236}">
                <a16:creationId xmlns:a16="http://schemas.microsoft.com/office/drawing/2014/main" id="{DE54C2AE-4DFF-FB45-B4E6-0EBCB2BC7AEA}"/>
              </a:ext>
            </a:extLst>
          </p:cNvPr>
          <p:cNvSpPr/>
          <p:nvPr/>
        </p:nvSpPr>
        <p:spPr>
          <a:xfrm>
            <a:off x="468172" y="648768"/>
            <a:ext cx="11350906" cy="5979563"/>
          </a:xfrm>
          <a:custGeom>
            <a:avLst/>
            <a:gdLst/>
            <a:ahLst/>
            <a:cxnLst/>
            <a:rect l="l" t="t" r="r" b="b"/>
            <a:pathLst>
              <a:path w="8229600" h="7848981">
                <a:moveTo>
                  <a:pt x="0" y="0"/>
                </a:moveTo>
                <a:lnTo>
                  <a:pt x="8229600" y="0"/>
                </a:lnTo>
                <a:lnTo>
                  <a:pt x="8229600" y="7848980"/>
                </a:lnTo>
                <a:lnTo>
                  <a:pt x="0" y="78489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85DAB1-44F5-925C-349A-1B575D96FF04}"/>
              </a:ext>
            </a:extLst>
          </p:cNvPr>
          <p:cNvSpPr/>
          <p:nvPr/>
        </p:nvSpPr>
        <p:spPr>
          <a:xfrm>
            <a:off x="756940" y="866544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6311D7-BA16-9A8C-24A8-70055E6F5AD4}"/>
              </a:ext>
            </a:extLst>
          </p:cNvPr>
          <p:cNvSpPr txBox="1"/>
          <p:nvPr/>
        </p:nvSpPr>
        <p:spPr>
          <a:xfrm>
            <a:off x="1562100" y="819291"/>
            <a:ext cx="101727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Qu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ã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ng đường sông AB dài 80 km. Một tàu thuỷ đi từ bến A đến bến B với vận tốc 32 km/h. Biết rằng tàu cập bến B lúc 12 giờ 15 phút. Hồi tàu th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đó khởi hành từ bến A lúc mấy giờ?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39BFDE-6ADB-2127-CD75-7A394A78F226}"/>
              </a:ext>
            </a:extLst>
          </p:cNvPr>
          <p:cNvSpPr txBox="1"/>
          <p:nvPr/>
        </p:nvSpPr>
        <p:spPr>
          <a:xfrm>
            <a:off x="584348" y="2954301"/>
            <a:ext cx="114109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b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Thời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 là: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 : 32 = 2,5 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Tàu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thuỷ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khởi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hành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bến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lúc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2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b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45 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phút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309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636;"/>
</p:tagLst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586</Words>
  <Application>Microsoft Office PowerPoint</Application>
  <PresentationFormat>Widescreen</PresentationFormat>
  <Paragraphs>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#9Slide07 Cadena</vt:lpstr>
      <vt:lpstr>Arial</vt:lpstr>
      <vt:lpstr>Calibri</vt:lpstr>
      <vt:lpstr>Cambria</vt:lpstr>
      <vt:lpstr>1_Office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Thao Tran</cp:lastModifiedBy>
  <cp:revision>24</cp:revision>
  <dcterms:created xsi:type="dcterms:W3CDTF">2024-02-13T07:57:29Z</dcterms:created>
  <dcterms:modified xsi:type="dcterms:W3CDTF">2025-02-15T10:31:08Z</dcterms:modified>
</cp:coreProperties>
</file>