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3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3"/>
  </p:notesMasterIdLst>
  <p:sldIdLst>
    <p:sldId id="334" r:id="rId6"/>
    <p:sldId id="330" r:id="rId7"/>
    <p:sldId id="294" r:id="rId8"/>
    <p:sldId id="257" r:id="rId9"/>
    <p:sldId id="261" r:id="rId10"/>
    <p:sldId id="256" r:id="rId11"/>
    <p:sldId id="258" r:id="rId12"/>
    <p:sldId id="260" r:id="rId13"/>
    <p:sldId id="259" r:id="rId14"/>
    <p:sldId id="262" r:id="rId15"/>
    <p:sldId id="263" r:id="rId16"/>
    <p:sldId id="264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329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58"/>
    <a:srgbClr val="E7F8FF"/>
    <a:srgbClr val="E1F6FF"/>
    <a:srgbClr val="FFF4F5"/>
    <a:srgbClr val="D3FDCB"/>
    <a:srgbClr val="FFFFFF"/>
    <a:srgbClr val="ED1450"/>
    <a:srgbClr val="6600CC"/>
    <a:srgbClr val="C0ECFE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2B70A-C62C-498A-A11A-F5231047C2E7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30243-9447-443A-985C-BDFCEDA6B18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82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675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902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4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23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6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4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68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5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1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9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1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7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51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80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0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0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9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642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1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3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6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2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2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32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49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631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8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8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56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4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9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7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9959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4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071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9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46328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4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446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8346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154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9501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36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925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5016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9528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26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935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7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2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4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41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77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547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38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0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52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27/8/2024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293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255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11.wd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96753-696B-4436-BC69-882A3040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75" b="1315"/>
          <a:stretch/>
        </p:blipFill>
        <p:spPr>
          <a:xfrm>
            <a:off x="838200" y="1284597"/>
            <a:ext cx="8877300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4F78E-0D98-4789-9F7B-D393D6B980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3" t="34877" r="1326"/>
          <a:stretch/>
        </p:blipFill>
        <p:spPr>
          <a:xfrm>
            <a:off x="317652" y="3002501"/>
            <a:ext cx="11556694" cy="200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75A84-B10F-4CA1-A80E-72EDC9914C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50" t="8092" r="12605" b="69000"/>
          <a:stretch/>
        </p:blipFill>
        <p:spPr>
          <a:xfrm>
            <a:off x="1606626" y="2330473"/>
            <a:ext cx="8978747" cy="705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52" name="Picture 4" descr="Free winter ice skates cold vector">
            <a:extLst>
              <a:ext uri="{FF2B5EF4-FFF2-40B4-BE49-F238E27FC236}">
                <a16:creationId xmlns:a16="http://schemas.microsoft.com/office/drawing/2014/main" id="{407A9672-F397-4921-8596-864B25E7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23" y="3650302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inter ice skates cold vector">
            <a:extLst>
              <a:ext uri="{FF2B5EF4-FFF2-40B4-BE49-F238E27FC236}">
                <a16:creationId xmlns:a16="http://schemas.microsoft.com/office/drawing/2014/main" id="{2FC8CE2E-57C8-4322-BF49-7B82827A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4510" y="3639285"/>
            <a:ext cx="5411685" cy="40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3C4C0D-BAC7-4A32-A43B-90590865575F}"/>
              </a:ext>
            </a:extLst>
          </p:cNvPr>
          <p:cNvSpPr txBox="1">
            <a:spLocks/>
          </p:cNvSpPr>
          <p:nvPr/>
        </p:nvSpPr>
        <p:spPr>
          <a:xfrm>
            <a:off x="5869457" y="2991676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four times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803295-04D8-4527-B7C7-42710F2E2D6F}"/>
              </a:ext>
            </a:extLst>
          </p:cNvPr>
          <p:cNvSpPr txBox="1">
            <a:spLocks/>
          </p:cNvSpPr>
          <p:nvPr/>
        </p:nvSpPr>
        <p:spPr>
          <a:xfrm>
            <a:off x="5968729" y="3514381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competition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B312EF-B0EE-4B3A-B57E-74EA20EEA123}"/>
              </a:ext>
            </a:extLst>
          </p:cNvPr>
          <p:cNvSpPr txBox="1">
            <a:spLocks/>
          </p:cNvSpPr>
          <p:nvPr/>
        </p:nvSpPr>
        <p:spPr>
          <a:xfrm>
            <a:off x="6489275" y="404880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DA0058"/>
                </a:solidFill>
                <a:latin typeface="Comic Sans MS" panose="030F0702030302020204" pitchFamily="66" charset="0"/>
              </a:rPr>
              <a:t>ice dancers</a:t>
            </a:r>
          </a:p>
        </p:txBody>
      </p:sp>
      <p:pic>
        <p:nvPicPr>
          <p:cNvPr id="9" name="Track 7.6">
            <a:hlinkClick r:id="" action="ppaction://media"/>
            <a:extLst>
              <a:ext uri="{FF2B5EF4-FFF2-40B4-BE49-F238E27FC236}">
                <a16:creationId xmlns:a16="http://schemas.microsoft.com/office/drawing/2014/main" id="{7D8D25B8-BA45-47BB-80A8-3F2AD39F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2323" y="997046"/>
            <a:ext cx="1222205" cy="1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39475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48DB-D09B-481B-B765-DAF860F8C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winter ice cold vector">
            <a:extLst>
              <a:ext uri="{FF2B5EF4-FFF2-40B4-BE49-F238E27FC236}">
                <a16:creationId xmlns:a16="http://schemas.microsoft.com/office/drawing/2014/main" id="{9AD737E0-0E59-41DF-B68D-73730A18D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13615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panda skates skating vector">
            <a:extLst>
              <a:ext uri="{FF2B5EF4-FFF2-40B4-BE49-F238E27FC236}">
                <a16:creationId xmlns:a16="http://schemas.microsoft.com/office/drawing/2014/main" id="{CBBAE5DD-3D1B-43F4-B78E-147A8CA0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8" y="1644363"/>
            <a:ext cx="3317016" cy="42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C7D88A2-D932-49B9-BE83-80DDD81D3536}"/>
              </a:ext>
            </a:extLst>
          </p:cNvPr>
          <p:cNvSpPr/>
          <p:nvPr/>
        </p:nvSpPr>
        <p:spPr>
          <a:xfrm>
            <a:off x="5517362" y="1144588"/>
            <a:ext cx="5836438" cy="2119313"/>
          </a:xfrm>
          <a:prstGeom prst="wedgeRoundRectCallout">
            <a:avLst>
              <a:gd name="adj1" fmla="val -56745"/>
              <a:gd name="adj2" fmla="val 3411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5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“Guess the sport!”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A2C531-EADC-4F4C-A16D-9040E894C841}"/>
              </a:ext>
            </a:extLst>
          </p:cNvPr>
          <p:cNvSpPr/>
          <p:nvPr/>
        </p:nvSpPr>
        <p:spPr>
          <a:xfrm>
            <a:off x="5517362" y="1144588"/>
            <a:ext cx="5836438" cy="2741612"/>
          </a:xfrm>
          <a:prstGeom prst="wedgeRoundRectCallout">
            <a:avLst>
              <a:gd name="adj1" fmla="val -59030"/>
              <a:gd name="adj2" fmla="val -4652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6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I’ll show you some clues about each sport. Let’s try to guess what sports they are!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5DC64-BBE6-42AA-8A2B-47E24F8B8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tennis.</a:t>
            </a:r>
          </a:p>
        </p:txBody>
      </p:sp>
      <p:pic>
        <p:nvPicPr>
          <p:cNvPr id="7170" name="Picture 2" descr="Free tennis court tennis net vector">
            <a:extLst>
              <a:ext uri="{FF2B5EF4-FFF2-40B4-BE49-F238E27FC236}">
                <a16:creationId xmlns:a16="http://schemas.microsoft.com/office/drawing/2014/main" id="{A7E0A2C3-33DB-4826-B599-6A67891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7" y="1286749"/>
            <a:ext cx="4386458" cy="43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ree tennis ball ball tennis vector">
            <a:extLst>
              <a:ext uri="{FF2B5EF4-FFF2-40B4-BE49-F238E27FC236}">
                <a16:creationId xmlns:a16="http://schemas.microsoft.com/office/drawing/2014/main" id="{76248BE3-6B21-459E-8526-96787F834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1" y="2729220"/>
            <a:ext cx="1545609" cy="15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racket racquet tennis vector">
            <a:extLst>
              <a:ext uri="{FF2B5EF4-FFF2-40B4-BE49-F238E27FC236}">
                <a16:creationId xmlns:a16="http://schemas.microsoft.com/office/drawing/2014/main" id="{66865BA0-6C44-47C3-B668-27E63B09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3" y="2153265"/>
            <a:ext cx="3073448" cy="2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swimming.</a:t>
            </a:r>
          </a:p>
        </p:txBody>
      </p:sp>
      <p:pic>
        <p:nvPicPr>
          <p:cNvPr id="8194" name="Picture 2" descr="Free goggle sunglasses eyewear vector">
            <a:extLst>
              <a:ext uri="{FF2B5EF4-FFF2-40B4-BE49-F238E27FC236}">
                <a16:creationId xmlns:a16="http://schemas.microsoft.com/office/drawing/2014/main" id="{54A7F75B-AE7C-4B8F-8077-9F643F92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94">
                        <a14:foregroundMark x1="10000" y1="47813" x2="10000" y2="47813"/>
                        <a14:foregroundMark x1="90000" y1="45000" x2="90000" y2="45000"/>
                        <a14:foregroundMark x1="91094" y1="59141" x2="91094" y2="5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2" y="1924568"/>
            <a:ext cx="2866766" cy="28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lifesaver ring safety vector">
            <a:extLst>
              <a:ext uri="{FF2B5EF4-FFF2-40B4-BE49-F238E27FC236}">
                <a16:creationId xmlns:a16="http://schemas.microsoft.com/office/drawing/2014/main" id="{157D426B-5972-41D0-B5B8-01747EF7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141" y1="38359" x2="34141" y2="38359"/>
                        <a14:foregroundMark x1="34141" y1="38359" x2="51953" y2="35000"/>
                        <a14:foregroundMark x1="40313" y1="35859" x2="47422" y2="32344"/>
                        <a14:foregroundMark x1="47422" y1="32344" x2="56250" y2="31719"/>
                        <a14:foregroundMark x1="56250" y1="31719" x2="64141" y2="33125"/>
                        <a14:foregroundMark x1="64141" y1="33125" x2="70313" y2="37969"/>
                        <a14:foregroundMark x1="70313" y1="37969" x2="72188" y2="45703"/>
                        <a14:foregroundMark x1="72188" y1="45703" x2="66016" y2="62656"/>
                        <a14:foregroundMark x1="66016" y1="62656" x2="58984" y2="66094"/>
                        <a14:foregroundMark x1="58984" y1="66094" x2="43672" y2="66328"/>
                        <a14:foregroundMark x1="43672" y1="66328" x2="36641" y2="62734"/>
                        <a14:foregroundMark x1="36641" y1="62734" x2="32656" y2="55859"/>
                        <a14:foregroundMark x1="32656" y1="55859" x2="34063" y2="41328"/>
                        <a14:foregroundMark x1="34063" y1="41328" x2="34141" y2="41094"/>
                        <a14:foregroundMark x1="62813" y1="35859" x2="62813" y2="35859"/>
                        <a14:foregroundMark x1="60313" y1="34688" x2="66953" y2="4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9" t="21660" r="17362" b="22564"/>
          <a:stretch/>
        </p:blipFill>
        <p:spPr bwMode="auto">
          <a:xfrm>
            <a:off x="4038600" y="1625729"/>
            <a:ext cx="3941824" cy="35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water nature waves vector">
            <a:extLst>
              <a:ext uri="{FF2B5EF4-FFF2-40B4-BE49-F238E27FC236}">
                <a16:creationId xmlns:a16="http://schemas.microsoft.com/office/drawing/2014/main" id="{6CA5D1DE-4AA5-417E-982B-94B2E721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24" y="2633662"/>
            <a:ext cx="302510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diving.</a:t>
            </a:r>
          </a:p>
        </p:txBody>
      </p:sp>
      <p:pic>
        <p:nvPicPr>
          <p:cNvPr id="10248" name="Picture 8" descr="Free scuba diving diving diver vector">
            <a:extLst>
              <a:ext uri="{FF2B5EF4-FFF2-40B4-BE49-F238E27FC236}">
                <a16:creationId xmlns:a16="http://schemas.microsoft.com/office/drawing/2014/main" id="{402F62E5-CC8C-4427-9138-7E0D9A88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78" y="2142477"/>
            <a:ext cx="33375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underwater background water vector">
            <a:extLst>
              <a:ext uri="{FF2B5EF4-FFF2-40B4-BE49-F238E27FC236}">
                <a16:creationId xmlns:a16="http://schemas.microsoft.com/office/drawing/2014/main" id="{06B58B7C-7F17-4C4F-A7B9-8FFC04A89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4"/>
          <a:stretch/>
        </p:blipFill>
        <p:spPr bwMode="auto">
          <a:xfrm>
            <a:off x="1180062" y="2248094"/>
            <a:ext cx="3490999" cy="23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ree fin flipper swim vector">
            <a:extLst>
              <a:ext uri="{FF2B5EF4-FFF2-40B4-BE49-F238E27FC236}">
                <a16:creationId xmlns:a16="http://schemas.microsoft.com/office/drawing/2014/main" id="{B49BDB68-49BC-48F8-BB3D-EB5D19C5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7" y="2142477"/>
            <a:ext cx="2720066" cy="27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boxing.</a:t>
            </a:r>
          </a:p>
        </p:txBody>
      </p:sp>
      <p:pic>
        <p:nvPicPr>
          <p:cNvPr id="11266" name="Picture 2" descr="Free matt ring boxing vector">
            <a:extLst>
              <a:ext uri="{FF2B5EF4-FFF2-40B4-BE49-F238E27FC236}">
                <a16:creationId xmlns:a16="http://schemas.microsoft.com/office/drawing/2014/main" id="{380F87A3-E246-4F01-AC06-BCD45AB2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8" y="2308195"/>
            <a:ext cx="3822700" cy="25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boxing training silhouette vector">
            <a:extLst>
              <a:ext uri="{FF2B5EF4-FFF2-40B4-BE49-F238E27FC236}">
                <a16:creationId xmlns:a16="http://schemas.microsoft.com/office/drawing/2014/main" id="{B71363D7-A669-4E4C-BA0D-4E76CCFE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7" b="31610"/>
          <a:stretch/>
        </p:blipFill>
        <p:spPr bwMode="auto">
          <a:xfrm>
            <a:off x="1824039" y="1860535"/>
            <a:ext cx="1185862" cy="33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punch boxing fight vector">
            <a:extLst>
              <a:ext uri="{FF2B5EF4-FFF2-40B4-BE49-F238E27FC236}">
                <a16:creationId xmlns:a16="http://schemas.microsoft.com/office/drawing/2014/main" id="{C927A858-4EC4-442E-AF6C-0098210D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09" y="2430938"/>
            <a:ext cx="2515816" cy="25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cycling.</a:t>
            </a:r>
          </a:p>
        </p:txBody>
      </p:sp>
      <p:pic>
        <p:nvPicPr>
          <p:cNvPr id="12290" name="Picture 2" descr="Free asphalt drive road vector">
            <a:extLst>
              <a:ext uri="{FF2B5EF4-FFF2-40B4-BE49-F238E27FC236}">
                <a16:creationId xmlns:a16="http://schemas.microsoft.com/office/drawing/2014/main" id="{4BD46A9B-EF3A-469F-9D2E-102E1268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ke helmet icon cartoon vector. Bicycle equipment Stock Vector | Adobe  Stock">
            <a:extLst>
              <a:ext uri="{FF2B5EF4-FFF2-40B4-BE49-F238E27FC236}">
                <a16:creationId xmlns:a16="http://schemas.microsoft.com/office/drawing/2014/main" id="{1BC1A21F-1A42-4EA5-9CBF-827BF7AA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00" b="91400" l="6400" r="94700">
                        <a14:foregroundMark x1="64400" y1="8100" x2="64400" y2="8100"/>
                        <a14:foregroundMark x1="6400" y1="38100" x2="6400" y2="38100"/>
                        <a14:foregroundMark x1="46900" y1="91400" x2="46900" y2="91400"/>
                        <a14:foregroundMark x1="94700" y1="35300" x2="94700" y2="3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7" y="2027626"/>
            <a:ext cx="301307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ee fixie bike bicycle vector">
            <a:extLst>
              <a:ext uri="{FF2B5EF4-FFF2-40B4-BE49-F238E27FC236}">
                <a16:creationId xmlns:a16="http://schemas.microsoft.com/office/drawing/2014/main" id="{9A2EBC08-02C7-42AC-A198-E624B0BC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7" y="2097292"/>
            <a:ext cx="3333518" cy="28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D37CC7-2F22-4CCB-B793-BA5B0848249A}"/>
              </a:ext>
            </a:extLst>
          </p:cNvPr>
          <p:cNvSpPr/>
          <p:nvPr/>
        </p:nvSpPr>
        <p:spPr>
          <a:xfrm>
            <a:off x="952500" y="1009650"/>
            <a:ext cx="10363200" cy="4984750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B31090D-63DF-42FF-9A7B-CD4F2BEBCC02}"/>
              </a:ext>
            </a:extLst>
          </p:cNvPr>
          <p:cNvSpPr txBox="1">
            <a:spLocks/>
          </p:cNvSpPr>
          <p:nvPr/>
        </p:nvSpPr>
        <p:spPr>
          <a:xfrm>
            <a:off x="2778198" y="628132"/>
            <a:ext cx="6635603" cy="819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318941-F52C-4AD4-8B2F-CF4E7DFCEE1E}"/>
              </a:ext>
            </a:extLst>
          </p:cNvPr>
          <p:cNvSpPr txBox="1">
            <a:spLocks/>
          </p:cNvSpPr>
          <p:nvPr/>
        </p:nvSpPr>
        <p:spPr>
          <a:xfrm>
            <a:off x="2778197" y="5543291"/>
            <a:ext cx="6635603" cy="819668"/>
          </a:xfrm>
          <a:prstGeom prst="rect">
            <a:avLst/>
          </a:prstGeom>
          <a:solidFill>
            <a:srgbClr val="E1F6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running.</a:t>
            </a:r>
          </a:p>
        </p:txBody>
      </p:sp>
      <p:pic>
        <p:nvPicPr>
          <p:cNvPr id="13314" name="Picture 2" descr="Free silhouette running run vector">
            <a:extLst>
              <a:ext uri="{FF2B5EF4-FFF2-40B4-BE49-F238E27FC236}">
                <a16:creationId xmlns:a16="http://schemas.microsoft.com/office/drawing/2014/main" id="{78A18F99-82BB-409F-88BA-C95AD34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7" y="1874150"/>
            <a:ext cx="2860206" cy="36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ree shoes sneakers fashion vector">
            <a:extLst>
              <a:ext uri="{FF2B5EF4-FFF2-40B4-BE49-F238E27FC236}">
                <a16:creationId xmlns:a16="http://schemas.microsoft.com/office/drawing/2014/main" id="{9285DCE8-27B5-4531-B738-C209C2BA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01" y="2641921"/>
            <a:ext cx="31035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asphalt drive road vector">
            <a:extLst>
              <a:ext uri="{FF2B5EF4-FFF2-40B4-BE49-F238E27FC236}">
                <a16:creationId xmlns:a16="http://schemas.microsoft.com/office/drawing/2014/main" id="{19CEC10F-CC1D-4602-BEBF-D7E66D70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9008"/>
            <a:ext cx="34671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E9ACA-9425-4DFF-843F-C35B25A0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8" y="366706"/>
            <a:ext cx="3182077" cy="63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792D8-BE1D-45DA-B458-DBFCC4C6E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1" b="89850" l="9956" r="89602">
                        <a14:foregroundMark x1="56637" y1="8647" x2="56637" y2="8647"/>
                        <a14:foregroundMark x1="44248" y1="8271" x2="44248" y2="8271"/>
                        <a14:foregroundMark x1="52212" y1="19925" x2="53982" y2="31015"/>
                        <a14:foregroundMark x1="53982" y1="31015" x2="64823" y2="28571"/>
                        <a14:foregroundMark x1="64823" y1="28571" x2="69912" y2="29323"/>
                        <a14:foregroundMark x1="53982" y1="19925" x2="52212" y2="31767"/>
                        <a14:foregroundMark x1="52212" y1="31767" x2="49115" y2="38346"/>
                        <a14:foregroundMark x1="69027" y1="21429" x2="65929" y2="32143"/>
                        <a14:foregroundMark x1="65929" y1="32143" x2="55752" y2="35902"/>
                        <a14:foregroundMark x1="55752" y1="35902" x2="55310" y2="3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2303" y="3422031"/>
            <a:ext cx="3185349" cy="374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83E3D-24DD-43C8-99AD-8508AB3D3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90809" l="9828" r="89926">
                        <a14:foregroundMark x1="34644" y1="27206" x2="48403" y2="33640"/>
                        <a14:foregroundMark x1="48403" y1="33640" x2="61179" y2="30699"/>
                        <a14:foregroundMark x1="61179" y1="30699" x2="65602" y2="26103"/>
                        <a14:foregroundMark x1="55283" y1="31618" x2="50369" y2="41360"/>
                        <a14:foregroundMark x1="50369" y1="41360" x2="50123" y2="45956"/>
                        <a14:foregroundMark x1="35135" y1="87500" x2="35135" y2="87500"/>
                        <a14:foregroundMark x1="35135" y1="89890" x2="35135" y2="89890"/>
                        <a14:foregroundMark x1="55528" y1="90809" x2="55528" y2="90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141" y="3322708"/>
            <a:ext cx="2773583" cy="37071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AEABE57-C796-4A02-91C9-0E50E2F439AA}"/>
              </a:ext>
            </a:extLst>
          </p:cNvPr>
          <p:cNvSpPr/>
          <p:nvPr/>
        </p:nvSpPr>
        <p:spPr>
          <a:xfrm>
            <a:off x="60278" y="3465231"/>
            <a:ext cx="3759098" cy="911227"/>
          </a:xfrm>
          <a:prstGeom prst="wedgeRoundRectCallout">
            <a:avLst>
              <a:gd name="adj1" fmla="val 41212"/>
              <a:gd name="adj2" fmla="val 77905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swimming?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7591E40-99EA-40F3-8F06-5FF28E118826}"/>
              </a:ext>
            </a:extLst>
          </p:cNvPr>
          <p:cNvSpPr/>
          <p:nvPr/>
        </p:nvSpPr>
        <p:spPr>
          <a:xfrm>
            <a:off x="284265" y="5452591"/>
            <a:ext cx="3311124" cy="911227"/>
          </a:xfrm>
          <a:prstGeom prst="wedgeRoundRectCallout">
            <a:avLst>
              <a:gd name="adj1" fmla="val 60547"/>
              <a:gd name="adj2" fmla="val -33418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Are you running?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14739E-DC6F-436C-9480-B21555223B02}"/>
              </a:ext>
            </a:extLst>
          </p:cNvPr>
          <p:cNvSpPr/>
          <p:nvPr/>
        </p:nvSpPr>
        <p:spPr>
          <a:xfrm>
            <a:off x="9279302" y="5297208"/>
            <a:ext cx="2334895" cy="911227"/>
          </a:xfrm>
          <a:prstGeom prst="wedgeRoundRectCallout">
            <a:avLst>
              <a:gd name="adj1" fmla="val -64312"/>
              <a:gd name="adj2" fmla="val -4478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8119-ADDE-439C-8C96-4394DD88C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78" y="962342"/>
            <a:ext cx="3182077" cy="45310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8BC237-33B4-437E-92E1-7A10526AD722}"/>
              </a:ext>
            </a:extLst>
          </p:cNvPr>
          <p:cNvSpPr txBox="1">
            <a:spLocks/>
          </p:cNvSpPr>
          <p:nvPr/>
        </p:nvSpPr>
        <p:spPr>
          <a:xfrm>
            <a:off x="1760438" y="1551820"/>
            <a:ext cx="8671123" cy="1749239"/>
          </a:xfrm>
          <a:prstGeom prst="rect">
            <a:avLst/>
          </a:prstGeom>
          <a:solidFill>
            <a:srgbClr val="D3FDCB"/>
          </a:solidFill>
          <a:ln w="28575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boxing	dancing		cycling	running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diving	swimming 	playing tennis </a:t>
            </a:r>
          </a:p>
          <a:p>
            <a:pPr algn="just">
              <a:lnSpc>
                <a:spcPct val="110000"/>
              </a:lnSpc>
            </a:pPr>
            <a:r>
              <a:rPr lang="en-SG" sz="3200" dirty="0">
                <a:latin typeface="Comic Sans MS" panose="030F0702030302020204" pitchFamily="66" charset="0"/>
              </a:rPr>
              <a:t>playing basketball 		playing football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7B15133-8851-47CA-B2C7-B20999D313EF}"/>
              </a:ext>
            </a:extLst>
          </p:cNvPr>
          <p:cNvSpPr/>
          <p:nvPr/>
        </p:nvSpPr>
        <p:spPr>
          <a:xfrm>
            <a:off x="9131231" y="3435969"/>
            <a:ext cx="2482966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34939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4" y="1073218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99345" y="105061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74016" y="32892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4" y="3363146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7" y="2341313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0A1BA-5384-4F62-8B25-FB1CEFF45E12}"/>
              </a:ext>
            </a:extLst>
          </p:cNvPr>
          <p:cNvGrpSpPr/>
          <p:nvPr/>
        </p:nvGrpSpPr>
        <p:grpSpPr>
          <a:xfrm>
            <a:off x="1000125" y="1399925"/>
            <a:ext cx="9868590" cy="4058150"/>
            <a:chOff x="1228725" y="1122363"/>
            <a:chExt cx="9868590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228725" y="1122363"/>
              <a:ext cx="9868590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662745" y="1779159"/>
              <a:ext cx="8784773" cy="26327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 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55" y="2984365"/>
            <a:ext cx="1852813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1926592" y="1728961"/>
            <a:ext cx="1756794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41E047-6FDA-44CB-A020-BC99533F1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AE7D25-C404-4CEF-A19F-9E1D4A233E5B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wrong letter in each word.</a:t>
            </a:r>
          </a:p>
        </p:txBody>
      </p:sp>
      <p:pic>
        <p:nvPicPr>
          <p:cNvPr id="17" name="Picture 8" descr="Free goal football net vector">
            <a:extLst>
              <a:ext uri="{FF2B5EF4-FFF2-40B4-BE49-F238E27FC236}">
                <a16:creationId xmlns:a16="http://schemas.microsoft.com/office/drawing/2014/main" id="{95C77CA9-C0C8-4DEA-9A7B-C4B4E9E9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685">
            <a:off x="757842" y="2212440"/>
            <a:ext cx="4116505" cy="26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425798" y="4021658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0" descr="Free football ball sport vector">
            <a:extLst>
              <a:ext uri="{FF2B5EF4-FFF2-40B4-BE49-F238E27FC236}">
                <a16:creationId xmlns:a16="http://schemas.microsoft.com/office/drawing/2014/main" id="{809B6C9E-3CE6-4898-A49D-D20FC243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70" y="4328836"/>
            <a:ext cx="2010333" cy="19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foodball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foo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t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ball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1092ED-A648-4CE4-B295-49A559511572}"/>
              </a:ext>
            </a:extLst>
          </p:cNvPr>
          <p:cNvCxnSpPr>
            <a:cxnSpLocks/>
          </p:cNvCxnSpPr>
          <p:nvPr/>
        </p:nvCxnSpPr>
        <p:spPr>
          <a:xfrm flipH="1">
            <a:off x="8824022" y="3598246"/>
            <a:ext cx="312116" cy="6912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batkitball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s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k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tball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714825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ree basketball basketball court basketball field vector">
            <a:extLst>
              <a:ext uri="{FF2B5EF4-FFF2-40B4-BE49-F238E27FC236}">
                <a16:creationId xmlns:a16="http://schemas.microsoft.com/office/drawing/2014/main" id="{3DE7FE3D-5C6D-4C67-89BE-83ED40B6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822">
            <a:off x="646683" y="2151686"/>
            <a:ext cx="4319013" cy="21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568473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6" descr="Free ball round basketball vector">
            <a:extLst>
              <a:ext uri="{FF2B5EF4-FFF2-40B4-BE49-F238E27FC236}">
                <a16:creationId xmlns:a16="http://schemas.microsoft.com/office/drawing/2014/main" id="{47ED1D37-ECA2-4CDB-A3C4-3D49BB00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249">
            <a:off x="3748985" y="4371273"/>
            <a:ext cx="2368599" cy="18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741B8-FF97-4074-A4B5-53771FA7327A}"/>
              </a:ext>
            </a:extLst>
          </p:cNvPr>
          <p:cNvCxnSpPr>
            <a:cxnSpLocks/>
          </p:cNvCxnSpPr>
          <p:nvPr/>
        </p:nvCxnSpPr>
        <p:spPr>
          <a:xfrm flipH="1">
            <a:off x="8142229" y="3504943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B71BDAA-7887-191D-C0D0-C04A1A0B2FA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wrong letter in each word.</a:t>
            </a:r>
          </a:p>
        </p:txBody>
      </p:sp>
    </p:spTree>
    <p:extLst>
      <p:ext uri="{BB962C8B-B14F-4D97-AF65-F5344CB8AC3E}">
        <p14:creationId xmlns:p14="http://schemas.microsoft.com/office/powerpoint/2010/main" val="109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daiving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diving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8217944" y="3569670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2" descr="Free fin flipper swim vector">
            <a:extLst>
              <a:ext uri="{FF2B5EF4-FFF2-40B4-BE49-F238E27FC236}">
                <a16:creationId xmlns:a16="http://schemas.microsoft.com/office/drawing/2014/main" id="{DC007179-CC63-4A82-B41A-6BF0210E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999">
            <a:off x="1261014" y="1943922"/>
            <a:ext cx="3231174" cy="32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352999" y="402165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38" name="Picture 2" descr="Free diving goggles diver eyeglasses diving vector">
            <a:extLst>
              <a:ext uri="{FF2B5EF4-FFF2-40B4-BE49-F238E27FC236}">
                <a16:creationId xmlns:a16="http://schemas.microsoft.com/office/drawing/2014/main" id="{798B0DDE-C5C2-4057-86C2-1921BB9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11">
            <a:off x="3535638" y="4670777"/>
            <a:ext cx="2282798" cy="1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CC6ED9-B726-57D8-0FE7-690263A70EA6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wrong letter in each word.</a:t>
            </a:r>
          </a:p>
        </p:txBody>
      </p:sp>
    </p:spTree>
    <p:extLst>
      <p:ext uri="{BB962C8B-B14F-4D97-AF65-F5344CB8AC3E}">
        <p14:creationId xmlns:p14="http://schemas.microsoft.com/office/powerpoint/2010/main" val="4094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betminton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b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ad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minton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B3DC3-05A7-4204-ABFD-F4CD1143051F}"/>
              </a:ext>
            </a:extLst>
          </p:cNvPr>
          <p:cNvCxnSpPr>
            <a:cxnSpLocks/>
          </p:cNvCxnSpPr>
          <p:nvPr/>
        </p:nvCxnSpPr>
        <p:spPr>
          <a:xfrm flipH="1">
            <a:off x="7746456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83433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Free racket badminton sport vector">
            <a:extLst>
              <a:ext uri="{FF2B5EF4-FFF2-40B4-BE49-F238E27FC236}">
                <a16:creationId xmlns:a16="http://schemas.microsoft.com/office/drawing/2014/main" id="{F6E11E9E-E254-4DCF-96DE-402C2B1D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5132" flipH="1">
            <a:off x="1155051" y="1999673"/>
            <a:ext cx="3410507" cy="35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256414" y="4008309"/>
            <a:ext cx="2648079" cy="25159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434" name="Picture 2" descr="Free shuttlecock badminton sport vector">
            <a:extLst>
              <a:ext uri="{FF2B5EF4-FFF2-40B4-BE49-F238E27FC236}">
                <a16:creationId xmlns:a16="http://schemas.microsoft.com/office/drawing/2014/main" id="{99780DBB-0786-4611-BD90-7608170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99" y="4618473"/>
            <a:ext cx="2004536" cy="14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0001AC-228B-76C4-F8AA-AF5C98E42519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wrong letter in each word.</a:t>
            </a:r>
          </a:p>
        </p:txBody>
      </p:sp>
    </p:spTree>
    <p:extLst>
      <p:ext uri="{BB962C8B-B14F-4D97-AF65-F5344CB8AC3E}">
        <p14:creationId xmlns:p14="http://schemas.microsoft.com/office/powerpoint/2010/main" val="27511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798C56-9F11-4C98-8A37-C5BA6252E2A5}"/>
              </a:ext>
            </a:extLst>
          </p:cNvPr>
          <p:cNvSpPr/>
          <p:nvPr/>
        </p:nvSpPr>
        <p:spPr>
          <a:xfrm rot="21117128">
            <a:off x="555902" y="1585166"/>
            <a:ext cx="4608808" cy="40261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60" name="Picture 4" descr="Free archery games olympics vector">
            <a:extLst>
              <a:ext uri="{FF2B5EF4-FFF2-40B4-BE49-F238E27FC236}">
                <a16:creationId xmlns:a16="http://schemas.microsoft.com/office/drawing/2014/main" id="{E13661EE-2F15-4EEE-8DE2-7BD2CAF1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7" y="1835559"/>
            <a:ext cx="3644871" cy="3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E41E7A-7676-4818-A971-98563AC91123}"/>
              </a:ext>
            </a:extLst>
          </p:cNvPr>
          <p:cNvSpPr/>
          <p:nvPr/>
        </p:nvSpPr>
        <p:spPr>
          <a:xfrm>
            <a:off x="6675676" y="3078339"/>
            <a:ext cx="4608808" cy="2422349"/>
          </a:xfrm>
          <a:prstGeom prst="rect">
            <a:avLst/>
          </a:prstGeom>
          <a:solidFill>
            <a:srgbClr val="E7F8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atchery</a:t>
            </a:r>
            <a:endParaRPr lang="en-SG" sz="5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=&gt; a</a:t>
            </a:r>
            <a:r>
              <a:rPr lang="en-SG" sz="5000" dirty="0">
                <a:solidFill>
                  <a:srgbClr val="DA0058"/>
                </a:solidFill>
                <a:latin typeface="Comic Sans MS" panose="030F0702030302020204" pitchFamily="66" charset="0"/>
              </a:rPr>
              <a:t>r</a:t>
            </a:r>
            <a:r>
              <a:rPr lang="en-SG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chery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D74AB-1D71-4978-B87B-B2BA41BF020D}"/>
              </a:ext>
            </a:extLst>
          </p:cNvPr>
          <p:cNvCxnSpPr>
            <a:cxnSpLocks/>
          </p:cNvCxnSpPr>
          <p:nvPr/>
        </p:nvCxnSpPr>
        <p:spPr>
          <a:xfrm flipH="1">
            <a:off x="8026281" y="3598246"/>
            <a:ext cx="525737" cy="800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E0A2463-4604-4097-A5C6-46A192E12C93}"/>
              </a:ext>
            </a:extLst>
          </p:cNvPr>
          <p:cNvSpPr/>
          <p:nvPr/>
        </p:nvSpPr>
        <p:spPr>
          <a:xfrm rot="975451">
            <a:off x="3042463" y="3450427"/>
            <a:ext cx="3101090" cy="3100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458" name="Picture 2" descr="Free archery arrow bow vector">
            <a:extLst>
              <a:ext uri="{FF2B5EF4-FFF2-40B4-BE49-F238E27FC236}">
                <a16:creationId xmlns:a16="http://schemas.microsoft.com/office/drawing/2014/main" id="{6D2D28D4-FDC8-48B4-814D-C6F8454C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558">
            <a:off x="3584497" y="3541396"/>
            <a:ext cx="1973970" cy="29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AE8906-2E7D-119A-70AC-7FF9C8A168A7}"/>
              </a:ext>
            </a:extLst>
          </p:cNvPr>
          <p:cNvSpPr txBox="1">
            <a:spLocks/>
          </p:cNvSpPr>
          <p:nvPr/>
        </p:nvSpPr>
        <p:spPr>
          <a:xfrm>
            <a:off x="2332074" y="803483"/>
            <a:ext cx="7527851" cy="9577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600" dirty="0">
                <a:latin typeface="Comic Sans MS" panose="030F0702030302020204" pitchFamily="66" charset="0"/>
              </a:rPr>
              <a:t>Find the wrong letter in each word.</a:t>
            </a:r>
          </a:p>
        </p:txBody>
      </p:sp>
    </p:spTree>
    <p:extLst>
      <p:ext uri="{BB962C8B-B14F-4D97-AF65-F5344CB8AC3E}">
        <p14:creationId xmlns:p14="http://schemas.microsoft.com/office/powerpoint/2010/main" val="2191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1,2,3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Practice listening and speaking about sports.</a:t>
            </a: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95" y="39337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42" y="3958813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243" y="1240140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428" y="1280021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888199" y="2969393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2080668" y="123681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722923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889441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52462" y="39337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SG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049977" y="56391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22055" y="200763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90747" y="1208471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291456" y="120847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6A3CB-70A3-EDE8-9BC2-E0C03B6C3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824" y="1236815"/>
            <a:ext cx="2639797" cy="2456901"/>
          </a:xfrm>
          <a:prstGeom prst="rect">
            <a:avLst/>
          </a:prstGeom>
        </p:spPr>
      </p:pic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5600122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kumimoji="0" lang="en-SG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2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5600122" y="2955613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Review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3" name="Google Shape;5651;p37">
            <a:extLst>
              <a:ext uri="{FF2B5EF4-FFF2-40B4-BE49-F238E27FC236}">
                <a16:creationId xmlns:a16="http://schemas.microsoft.com/office/drawing/2014/main" id="{D2364EDD-4419-A561-87AC-05C7BF1BE2F2}"/>
              </a:ext>
            </a:extLst>
          </p:cNvPr>
          <p:cNvSpPr txBox="1">
            <a:spLocks/>
          </p:cNvSpPr>
          <p:nvPr/>
        </p:nvSpPr>
        <p:spPr>
          <a:xfrm>
            <a:off x="8964665" y="2949721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4" name="Google Shape;5652;p37">
            <a:extLst>
              <a:ext uri="{FF2B5EF4-FFF2-40B4-BE49-F238E27FC236}">
                <a16:creationId xmlns:a16="http://schemas.microsoft.com/office/drawing/2014/main" id="{B847EAFE-FD3E-0EF5-2704-9F2DB1203B6D}"/>
              </a:ext>
            </a:extLst>
          </p:cNvPr>
          <p:cNvSpPr txBox="1">
            <a:spLocks/>
          </p:cNvSpPr>
          <p:nvPr/>
        </p:nvSpPr>
        <p:spPr>
          <a:xfrm>
            <a:off x="9075619" y="1196895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lang="en-SG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3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81731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A44C-B6E6-445E-B452-E7B721DB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e're Ready Warm Up 1 - Kids Dance Video - Ready Set Dance">
            <a:hlinkClick r:id="" action="ppaction://media"/>
            <a:extLst>
              <a:ext uri="{FF2B5EF4-FFF2-40B4-BE49-F238E27FC236}">
                <a16:creationId xmlns:a16="http://schemas.microsoft.com/office/drawing/2014/main" id="{295B3263-6424-4595-8422-DFA7A194DB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48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204655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6CF4F-1B85-418B-9BBF-E17A65A9EA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50F544-5A7C-4DF0-AEE1-2304F0CB9826}"/>
              </a:ext>
            </a:extLst>
          </p:cNvPr>
          <p:cNvSpPr/>
          <p:nvPr/>
        </p:nvSpPr>
        <p:spPr>
          <a:xfrm>
            <a:off x="2296633" y="542260"/>
            <a:ext cx="7570381" cy="1095154"/>
          </a:xfrm>
          <a:prstGeom prst="flowChartAlternateProcess">
            <a:avLst/>
          </a:prstGeom>
          <a:solidFill>
            <a:srgbClr val="FFF4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312074-7C62-4553-B945-F453A47A6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111673"/>
              </p:ext>
            </p:extLst>
          </p:nvPr>
        </p:nvGraphicFramePr>
        <p:xfrm>
          <a:off x="377454" y="1785135"/>
          <a:ext cx="11488482" cy="48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241">
                  <a:extLst>
                    <a:ext uri="{9D8B030D-6E8A-4147-A177-3AD203B41FA5}">
                      <a16:colId xmlns:a16="http://schemas.microsoft.com/office/drawing/2014/main" val="1018867213"/>
                    </a:ext>
                  </a:extLst>
                </a:gridCol>
                <a:gridCol w="5744241">
                  <a:extLst>
                    <a:ext uri="{9D8B030D-6E8A-4147-A177-3AD203B41FA5}">
                      <a16:colId xmlns:a16="http://schemas.microsoft.com/office/drawing/2014/main" val="1000373424"/>
                    </a:ext>
                  </a:extLst>
                </a:gridCol>
              </a:tblGrid>
              <a:tr h="530894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shouldn’t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593771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82847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09513"/>
                  </a:ext>
                </a:extLst>
              </a:tr>
              <a:tr h="1386545"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SG" sz="27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23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E9F0E13-5BAA-4AC5-AF10-BE0FE472E89B}"/>
              </a:ext>
            </a:extLst>
          </p:cNvPr>
          <p:cNvSpPr txBox="1">
            <a:spLocks/>
          </p:cNvSpPr>
          <p:nvPr/>
        </p:nvSpPr>
        <p:spPr>
          <a:xfrm>
            <a:off x="2693138" y="165498"/>
            <a:ext cx="6635603" cy="6804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Choose and write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ED24FB-6015-431D-BF66-50E288C5A2E8}"/>
              </a:ext>
            </a:extLst>
          </p:cNvPr>
          <p:cNvSpPr txBox="1">
            <a:spLocks/>
          </p:cNvSpPr>
          <p:nvPr/>
        </p:nvSpPr>
        <p:spPr>
          <a:xfrm>
            <a:off x="3821305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play games 10 hours a day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10467-ABB1-4615-BCE0-E04DDFC10268}"/>
              </a:ext>
            </a:extLst>
          </p:cNvPr>
          <p:cNvSpPr txBox="1">
            <a:spLocks/>
          </p:cNvSpPr>
          <p:nvPr/>
        </p:nvSpPr>
        <p:spPr>
          <a:xfrm>
            <a:off x="6257581" y="3018622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play games 10 hours a day.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0971DF-E1C7-4F6C-AA0A-21141E40A8F0}"/>
              </a:ext>
            </a:extLst>
          </p:cNvPr>
          <p:cNvSpPr txBox="1">
            <a:spLocks/>
          </p:cNvSpPr>
          <p:nvPr/>
        </p:nvSpPr>
        <p:spPr>
          <a:xfrm>
            <a:off x="3627253" y="979613"/>
            <a:ext cx="4767371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do exercise every day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3AEA16-CBE2-4C37-B6F4-057A1ACE5D6E}"/>
              </a:ext>
            </a:extLst>
          </p:cNvPr>
          <p:cNvSpPr txBox="1">
            <a:spLocks/>
          </p:cNvSpPr>
          <p:nvPr/>
        </p:nvSpPr>
        <p:spPr>
          <a:xfrm>
            <a:off x="549014" y="2996589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73D324-A848-4926-97B8-D5B4F2A4356C}"/>
              </a:ext>
            </a:extLst>
          </p:cNvPr>
          <p:cNvSpPr txBox="1">
            <a:spLocks/>
          </p:cNvSpPr>
          <p:nvPr/>
        </p:nvSpPr>
        <p:spPr>
          <a:xfrm>
            <a:off x="3353193" y="987050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eat fast food 5 days a week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417A2A-EDF4-440D-89E8-037F169EFEFC}"/>
              </a:ext>
            </a:extLst>
          </p:cNvPr>
          <p:cNvSpPr txBox="1">
            <a:spLocks/>
          </p:cNvSpPr>
          <p:nvPr/>
        </p:nvSpPr>
        <p:spPr>
          <a:xfrm>
            <a:off x="6257580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shouldn’t eat fast food 5 days a week.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B8BE15-DBC0-43CD-BB81-AF58135EC315}"/>
              </a:ext>
            </a:extLst>
          </p:cNvPr>
          <p:cNvSpPr txBox="1">
            <a:spLocks/>
          </p:cNvSpPr>
          <p:nvPr/>
        </p:nvSpPr>
        <p:spPr>
          <a:xfrm>
            <a:off x="3241551" y="998984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learn to swim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FC97AD-B56F-4BEC-9419-56D2FB6FCCFC}"/>
              </a:ext>
            </a:extLst>
          </p:cNvPr>
          <p:cNvSpPr txBox="1">
            <a:spLocks/>
          </p:cNvSpPr>
          <p:nvPr/>
        </p:nvSpPr>
        <p:spPr>
          <a:xfrm>
            <a:off x="549014" y="4414093"/>
            <a:ext cx="5385071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learn to swim.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A2C285-7D0B-4298-9E38-C4CB608C9CB6}"/>
              </a:ext>
            </a:extLst>
          </p:cNvPr>
          <p:cNvSpPr txBox="1">
            <a:spLocks/>
          </p:cNvSpPr>
          <p:nvPr/>
        </p:nvSpPr>
        <p:spPr>
          <a:xfrm>
            <a:off x="549015" y="5695323"/>
            <a:ext cx="5708565" cy="968649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600" dirty="0">
                <a:solidFill>
                  <a:srgbClr val="0070C0"/>
                </a:solidFill>
                <a:latin typeface="Comic Sans MS" panose="030F0702030302020204" pitchFamily="66" charset="0"/>
              </a:rPr>
              <a:t>We should listen to teachers.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1EC905-708C-43D4-9C06-06540CDEE348}"/>
              </a:ext>
            </a:extLst>
          </p:cNvPr>
          <p:cNvSpPr txBox="1">
            <a:spLocks/>
          </p:cNvSpPr>
          <p:nvPr/>
        </p:nvSpPr>
        <p:spPr>
          <a:xfrm>
            <a:off x="3297372" y="1037243"/>
            <a:ext cx="5537003" cy="572740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listen to teachers</a:t>
            </a:r>
          </a:p>
        </p:txBody>
      </p:sp>
    </p:spTree>
    <p:extLst>
      <p:ext uri="{BB962C8B-B14F-4D97-AF65-F5344CB8AC3E}">
        <p14:creationId xmlns:p14="http://schemas.microsoft.com/office/powerpoint/2010/main" val="27852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24544 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22709 0.2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3828 0.4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4453 0.41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23164 0.62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18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winter feather ice illustration">
            <a:extLst>
              <a:ext uri="{FF2B5EF4-FFF2-40B4-BE49-F238E27FC236}">
                <a16:creationId xmlns:a16="http://schemas.microsoft.com/office/drawing/2014/main" id="{F169E575-236B-4F7A-BBA7-847EADE5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A5516-374A-458A-8EB9-D1AF1D133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BB8D8-0527-49C6-B6A1-1C2AB81D5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196B9-90A6-4CE2-9D75-95769B53D3C4}"/>
              </a:ext>
            </a:extLst>
          </p:cNvPr>
          <p:cNvGrpSpPr/>
          <p:nvPr/>
        </p:nvGrpSpPr>
        <p:grpSpPr>
          <a:xfrm>
            <a:off x="825179" y="1122363"/>
            <a:ext cx="10272136" cy="4058150"/>
            <a:chOff x="1034741" y="1246456"/>
            <a:chExt cx="10272136" cy="4058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740B1D-0A79-4D15-B697-B5B7EE228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034741" y="1246456"/>
              <a:ext cx="10272136" cy="40581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4A69B71-8895-47B8-9744-24B08E3D120F}"/>
                </a:ext>
              </a:extLst>
            </p:cNvPr>
            <p:cNvSpPr txBox="1">
              <a:spLocks/>
            </p:cNvSpPr>
            <p:nvPr/>
          </p:nvSpPr>
          <p:spPr>
            <a:xfrm>
              <a:off x="1598809" y="1958686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panda skates skating vector">
            <a:extLst>
              <a:ext uri="{FF2B5EF4-FFF2-40B4-BE49-F238E27FC236}">
                <a16:creationId xmlns:a16="http://schemas.microsoft.com/office/drawing/2014/main" id="{04F01E13-659E-4FE4-B34C-7658E3E8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33" y="2706803"/>
            <a:ext cx="1928578" cy="24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ice skating children fun vector">
            <a:extLst>
              <a:ext uri="{FF2B5EF4-FFF2-40B4-BE49-F238E27FC236}">
                <a16:creationId xmlns:a16="http://schemas.microsoft.com/office/drawing/2014/main" id="{B628DC28-8D60-4C14-9410-2F242D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15" flipH="1">
            <a:off x="2032161" y="1460475"/>
            <a:ext cx="1828633" cy="1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6CCA7-F902-4B35-904A-1A2F71C94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FCF6-FD78-4A22-8F63-B63D4A72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CF74-49F7-4D7E-939D-9FE2942E5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C1496-342A-4593-87AB-5CB53A0D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" b="-1"/>
          <a:stretch/>
        </p:blipFill>
        <p:spPr>
          <a:xfrm flipH="1">
            <a:off x="0" y="2864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9DF0-10F0-4BD8-A1DC-AC8930352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230189"/>
            <a:ext cx="4770300" cy="85944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0C78C29-6610-4727-A799-B52916EF257F}"/>
              </a:ext>
            </a:extLst>
          </p:cNvPr>
          <p:cNvSpPr/>
          <p:nvPr/>
        </p:nvSpPr>
        <p:spPr>
          <a:xfrm>
            <a:off x="419099" y="1288665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4069A05-1AA4-4FEA-9E77-A912F1C6A493}"/>
              </a:ext>
            </a:extLst>
          </p:cNvPr>
          <p:cNvSpPr/>
          <p:nvPr/>
        </p:nvSpPr>
        <p:spPr>
          <a:xfrm>
            <a:off x="7905980" y="137001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ice-skating.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E354DC5-5381-4390-9D6D-421E27E3B29B}"/>
              </a:ext>
            </a:extLst>
          </p:cNvPr>
          <p:cNvSpPr/>
          <p:nvPr/>
        </p:nvSpPr>
        <p:spPr>
          <a:xfrm>
            <a:off x="419100" y="2643172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do we need to ice skate?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2F0E88-FD93-40CF-B968-7F0473E3B997}"/>
              </a:ext>
            </a:extLst>
          </p:cNvPr>
          <p:cNvSpPr/>
          <p:nvPr/>
        </p:nvSpPr>
        <p:spPr>
          <a:xfrm>
            <a:off x="7905980" y="2643171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We need ice skates.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6505B60-C6B0-4743-9E32-BF5E0CB643E1}"/>
              </a:ext>
            </a:extLst>
          </p:cNvPr>
          <p:cNvSpPr/>
          <p:nvPr/>
        </p:nvSpPr>
        <p:spPr>
          <a:xfrm>
            <a:off x="419099" y="4084546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 it popular in Vietnam?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EEB007-2D5F-45E7-AFAF-FE63DF4494EE}"/>
              </a:ext>
            </a:extLst>
          </p:cNvPr>
          <p:cNvSpPr/>
          <p:nvPr/>
        </p:nvSpPr>
        <p:spPr>
          <a:xfrm>
            <a:off x="419099" y="5455803"/>
            <a:ext cx="3866920" cy="911227"/>
          </a:xfrm>
          <a:prstGeom prst="wedgeRoundRectCallout">
            <a:avLst>
              <a:gd name="adj1" fmla="val -44731"/>
              <a:gd name="adj2" fmla="val 81759"/>
              <a:gd name="adj3" fmla="val 16667"/>
            </a:avLst>
          </a:prstGeom>
          <a:solidFill>
            <a:srgbClr val="E1F6FF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Do you like ice-skating? Why?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B27D16A-1495-4293-8581-CD80B1D8901B}"/>
              </a:ext>
            </a:extLst>
          </p:cNvPr>
          <p:cNvSpPr/>
          <p:nvPr/>
        </p:nvSpPr>
        <p:spPr>
          <a:xfrm>
            <a:off x="7911719" y="4025826"/>
            <a:ext cx="3866920" cy="911227"/>
          </a:xfrm>
          <a:prstGeom prst="wedgeRoundRectCallout">
            <a:avLst>
              <a:gd name="adj1" fmla="val 45013"/>
              <a:gd name="adj2" fmla="val 84177"/>
              <a:gd name="adj3" fmla="val 16667"/>
            </a:avLst>
          </a:prstGeom>
          <a:solidFill>
            <a:srgbClr val="FFF4F5"/>
          </a:solidFill>
          <a:ln w="28575">
            <a:solidFill>
              <a:srgbClr val="DA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DA0058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907E12B-24E4-490B-8D44-31E329E66E76}"/>
              </a:ext>
            </a:extLst>
          </p:cNvPr>
          <p:cNvCxnSpPr>
            <a:cxnSpLocks/>
          </p:cNvCxnSpPr>
          <p:nvPr/>
        </p:nvCxnSpPr>
        <p:spPr>
          <a:xfrm rot="5400000">
            <a:off x="6364598" y="4212806"/>
            <a:ext cx="2925777" cy="1002538"/>
          </a:xfrm>
          <a:prstGeom prst="curvedConnector3">
            <a:avLst/>
          </a:prstGeom>
          <a:ln w="76200">
            <a:solidFill>
              <a:srgbClr val="DA00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CA326D0-33EC-4FB1-9F33-ECEE86036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312</Words>
  <Application>Microsoft Office PowerPoint</Application>
  <PresentationFormat>Widescreen</PresentationFormat>
  <Paragraphs>92</Paragraphs>
  <Slides>27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Times New Roman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Thanh Hoà Nguyễn</cp:lastModifiedBy>
  <cp:revision>52</cp:revision>
  <dcterms:created xsi:type="dcterms:W3CDTF">2024-07-26T16:14:30Z</dcterms:created>
  <dcterms:modified xsi:type="dcterms:W3CDTF">2024-08-27T03:16:48Z</dcterms:modified>
</cp:coreProperties>
</file>