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3" r:id="rId4"/>
    <p:sldMasterId id="2147483725" r:id="rId5"/>
  </p:sldMasterIdLst>
  <p:notesMasterIdLst>
    <p:notesMasterId r:id="rId34"/>
  </p:notesMasterIdLst>
  <p:sldIdLst>
    <p:sldId id="334" r:id="rId6"/>
    <p:sldId id="330" r:id="rId7"/>
    <p:sldId id="294" r:id="rId8"/>
    <p:sldId id="256" r:id="rId9"/>
    <p:sldId id="270" r:id="rId10"/>
    <p:sldId id="257" r:id="rId11"/>
    <p:sldId id="258" r:id="rId12"/>
    <p:sldId id="259" r:id="rId13"/>
    <p:sldId id="260" r:id="rId14"/>
    <p:sldId id="261" r:id="rId15"/>
    <p:sldId id="262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2" r:id="rId28"/>
    <p:sldId id="279" r:id="rId29"/>
    <p:sldId id="280" r:id="rId30"/>
    <p:sldId id="281" r:id="rId31"/>
    <p:sldId id="329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FE2"/>
    <a:srgbClr val="52B2CF"/>
    <a:srgbClr val="DA0058"/>
    <a:srgbClr val="FFEE93"/>
    <a:srgbClr val="4472C4"/>
    <a:srgbClr val="000000"/>
    <a:srgbClr val="FF99CC"/>
    <a:srgbClr val="D4AFB9"/>
    <a:srgbClr val="9CADCE"/>
    <a:srgbClr val="7EC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6" autoAdjust="0"/>
    <p:restoredTop sz="93145" autoAdjust="0"/>
  </p:normalViewPr>
  <p:slideViewPr>
    <p:cSldViewPr snapToGrid="0">
      <p:cViewPr varScale="1">
        <p:scale>
          <a:sx n="60" d="100"/>
          <a:sy n="60" d="100"/>
        </p:scale>
        <p:origin x="8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04DD1-96EF-43D6-A929-6CD425ADA6D5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934EA-A772-4815-A3FA-1724C00668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932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922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9273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a brick to break this brick, show a piece of the picture, clicks “Break all bricks” to show the whole picture at once.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772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396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46770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1070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220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934EA-A772-4815-A3FA-1724C006681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794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822E-CA01-4DFE-97FF-3F03421BB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CE2A8-ABF0-4B99-88B2-FDF3B59E9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70D26-D425-48CB-806E-2E17645C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511AB-512B-482F-BDC2-F99CAEBF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A99E3-6BB3-4B24-BD18-3F7DD0CA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0CBB2-C8C2-43B5-A670-9CC5945E4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7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2F04-644D-4A30-99C3-98AD406B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8B819-AC25-4831-8212-CF8B46817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011A4-2E72-4081-B6B9-A9FBEABD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4DDD0-8219-4ABA-9932-936812E3E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AD67-61F1-423E-9628-5E04F74E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91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CFEFB4-C2A0-4590-9AE0-C6CF3D457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73427-788A-43F5-B5CB-28544784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49DD8-F5FF-4CAA-BD8E-55B276F4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32E73-2268-40EA-B0FF-2F8DC117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FA91E-2B4E-4EEF-8193-4499FE45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948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6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95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6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8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99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3A67B-3D73-4537-ADD2-DA02B88F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3E18-8C1A-43C7-AFD8-3990E051B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DABB9-D750-4AC3-9C66-19E2F5D1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38E86-5294-49BA-9F1B-84D77BD5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6B8E6-85CD-4867-BB50-00E42CC8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1863E-8416-4286-A9C8-A5CC0F243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5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20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1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7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8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5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51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1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DD1F-493D-473A-B65D-B8CF845E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DEAF9-5E70-484E-B8B8-04240A216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F5AC1-FFC4-40B0-86DB-151B0374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B0649-4113-43F3-BC30-FA8A6620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5A93D-4F78-4E44-A71D-E1BFD681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0A016-F091-4637-B1D0-68C117D54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49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7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8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1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6297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95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640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1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31AC-75F0-4C40-B92D-0E493B9F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291DC-91D4-4EB8-9ED5-90245F583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BB0B2-E790-4D6E-8C4C-6DB7C79D5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C4EE2-CF02-45A8-869A-64D20504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B6C69-3682-4A9E-8E0C-4E51EAE0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97BA8-0EB5-42AA-AA65-843AF298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C809DB-663C-4D1A-AE6D-857A68D34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3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7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5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20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1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9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86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60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6A6B5-3C9D-42FD-A44C-A103AA80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C93CA-2AB2-4EB4-8BBF-A7CECA3F4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E4678-53D1-48FA-BEF7-BBCA7801B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461C4-8D32-466D-BFD1-4C6AF8B85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6F5EF-29F9-4175-ABE3-B9192A65D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7B167-E06C-4E21-A074-A44F0BDB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7B244D-A8FF-4003-B073-4864BC6F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CA4AE-AF8A-462E-A484-FE4AADF1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92430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49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6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0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84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90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14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3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2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6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B790-A3EE-4D6A-8740-08CE159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53854-B37E-4800-AE34-CDD4CD49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D69A0-8BF1-4183-BF13-74904338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9156C-31DE-4DA5-832B-C627F5F1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8310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5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9069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69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3890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71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5651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6802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8607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11800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4346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9A21E-26D8-4E19-B56A-58FAA546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CCC22-A8B1-451B-BAAB-57250270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D9894-4C80-4378-B179-F5E239C2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6453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22655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8291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4160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25957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5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532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8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05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5D8A-AA43-4283-847F-81DC90A5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C8D44-09AF-4833-A853-1C1D8832C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F63A4-FA09-4412-9139-C8B459FEE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5E582-F7E8-4744-B180-0C3582BA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1E3C-75A0-440A-B045-7D5F038F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A38E2-3D30-45AC-B9D6-9F3D4B2E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2147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B9F2-06BD-41F8-A610-89E5B3D5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F7812-22A9-4969-BFD7-97F4C2932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EE6F8-D6E9-47E9-88DB-CE84E05D3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D1207-E6DE-42F5-85F2-6BAB945C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21DB4-1680-4E14-AF68-6EA3D980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CA407-DFA8-4E48-B002-30087423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830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Relationship Id="rId30" Type="http://schemas.openxmlformats.org/officeDocument/2006/relationships/audio" Target="NUL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8A7C4-6C04-454C-B1F5-CB40498F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5852-E127-4248-B3DE-22C2EEFFF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6F9F-1006-400F-8ADD-34A8BA889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3AF21-2749-45F4-B528-4985365A52E1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3EEF0-FD02-4322-8EDF-8D1A70628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095C-C3EA-47A8-B55C-97CAE2194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57892-9922-4193-98CD-AB3A68D9FAE8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A9004-538B-4AD7-A51B-8C35687641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5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8F087-94AF-4825-9D62-C27D00FEFC9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55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3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76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256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223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jpeg"/><Relationship Id="rId5" Type="http://schemas.openxmlformats.org/officeDocument/2006/relationships/audio" Target="../media/audio3.wav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43.jp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65.jpg"/><Relationship Id="rId7" Type="http://schemas.openxmlformats.org/officeDocument/2006/relationships/slide" Target="slide1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2.xml"/><Relationship Id="rId5" Type="http://schemas.openxmlformats.org/officeDocument/2006/relationships/slide" Target="slide16.xml"/><Relationship Id="rId10" Type="http://schemas.openxmlformats.org/officeDocument/2006/relationships/slide" Target="slide21.xml"/><Relationship Id="rId4" Type="http://schemas.openxmlformats.org/officeDocument/2006/relationships/image" Target="../media/image66.png"/><Relationship Id="rId9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6.png"/><Relationship Id="rId5" Type="http://schemas.openxmlformats.org/officeDocument/2006/relationships/image" Target="../media/image43.jpg"/><Relationship Id="rId10" Type="http://schemas.openxmlformats.org/officeDocument/2006/relationships/image" Target="../media/image75.jpeg"/><Relationship Id="rId4" Type="http://schemas.openxmlformats.org/officeDocument/2006/relationships/audio" Target="../media/audio2.wav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80.jpeg"/><Relationship Id="rId5" Type="http://schemas.openxmlformats.org/officeDocument/2006/relationships/image" Target="../media/image43.jpg"/><Relationship Id="rId10" Type="http://schemas.openxmlformats.org/officeDocument/2006/relationships/image" Target="../media/image79.jpeg"/><Relationship Id="rId4" Type="http://schemas.openxmlformats.org/officeDocument/2006/relationships/audio" Target="../media/audio2.wav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84.jpeg"/><Relationship Id="rId5" Type="http://schemas.openxmlformats.org/officeDocument/2006/relationships/image" Target="../media/image43.jpg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audio" Target="../media/audio5.wav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88.jpeg"/><Relationship Id="rId5" Type="http://schemas.openxmlformats.org/officeDocument/2006/relationships/image" Target="../media/image43.jpg"/><Relationship Id="rId10" Type="http://schemas.openxmlformats.org/officeDocument/2006/relationships/image" Target="../media/image87.jpeg"/><Relationship Id="rId4" Type="http://schemas.openxmlformats.org/officeDocument/2006/relationships/audio" Target="../media/audio2.wav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5" Type="http://schemas.microsoft.com/office/2007/relationships/hdphoto" Target="../media/hdphoto8.wdp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NUL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jpe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Free ai generated grass dewdrops illustration">
            <a:extLst>
              <a:ext uri="{FF2B5EF4-FFF2-40B4-BE49-F238E27FC236}">
                <a16:creationId xmlns:a16="http://schemas.microsoft.com/office/drawing/2014/main" id="{80729014-5F00-418F-8FA4-95BACAF0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28890" y="1316589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33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Funny Cute illustration and picture">
            <a:extLst>
              <a:ext uri="{FF2B5EF4-FFF2-40B4-BE49-F238E27FC236}">
                <a16:creationId xmlns:a16="http://schemas.microsoft.com/office/drawing/2014/main" id="{FD458A5D-910F-494B-B47F-D9E7B74A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0000" l="9853" r="89937">
                        <a14:foregroundMark x1="24948" y1="35781" x2="53459" y2="73906"/>
                        <a14:foregroundMark x1="15723" y1="51250" x2="33962" y2="51875"/>
                        <a14:foregroundMark x1="33962" y1="51875" x2="50524" y2="56406"/>
                        <a14:foregroundMark x1="50524" y1="56406" x2="60168" y2="68594"/>
                        <a14:foregroundMark x1="60168" y1="68594" x2="41929" y2="62500"/>
                        <a14:foregroundMark x1="41929" y1="62500" x2="37736" y2="65625"/>
                        <a14:foregroundMark x1="61216" y1="71875" x2="68553" y2="66719"/>
                        <a14:foregroundMark x1="77778" y1="50781" x2="83019" y2="61875"/>
                        <a14:foregroundMark x1="19706" y1="65000" x2="27254" y2="65000"/>
                        <a14:foregroundMark x1="41929" y1="87344" x2="49895" y2="83750"/>
                        <a14:foregroundMark x1="62264" y1="12812" x2="83019" y2="20313"/>
                        <a14:foregroundMark x1="66247" y1="24375" x2="79245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6" y="925031"/>
            <a:ext cx="3074737" cy="41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usic Music Fruit Baseball illustration and picture">
            <a:extLst>
              <a:ext uri="{FF2B5EF4-FFF2-40B4-BE49-F238E27FC236}">
                <a16:creationId xmlns:a16="http://schemas.microsoft.com/office/drawing/2014/main" id="{99C6171F-0B4B-4BBB-9C76-1A439B75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41" y="2647801"/>
            <a:ext cx="3676080" cy="45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0A73E-F4B6-4703-AE70-1F6E7ED6DB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id="{00099E88-A10A-4ECE-A355-341503D63364}"/>
              </a:ext>
            </a:extLst>
          </p:cNvPr>
          <p:cNvSpPr txBox="1">
            <a:spLocks/>
          </p:cNvSpPr>
          <p:nvPr/>
        </p:nvSpPr>
        <p:spPr>
          <a:xfrm>
            <a:off x="8396428" y="1983274"/>
            <a:ext cx="3684708" cy="417058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solid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C853E11-0EB8-4766-9D95-1C0B52933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6" t="46716"/>
          <a:stretch/>
        </p:blipFill>
        <p:spPr bwMode="auto">
          <a:xfrm>
            <a:off x="263264" y="1205898"/>
            <a:ext cx="2474531" cy="17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1382EC9-7B0D-48E4-8E47-C6CDCFD79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028" y="1830874"/>
            <a:ext cx="3684708" cy="4170588"/>
          </a:xfr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txBody>
          <a:bodyPr>
            <a:normAutofit/>
          </a:bodyPr>
          <a:lstStyle/>
          <a:p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a. Playing football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b. Horse riding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c. Cycling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d. Jumping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e. Swimming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f. Playing tennis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g. Dancing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h. Going to school</a:t>
            </a:r>
            <a:b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SG" sz="3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  <a:r>
              <a:rPr lang="en-SG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. Running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8CF0AD-6AAE-444D-A4E2-2C381B0E5F85}"/>
              </a:ext>
            </a:extLst>
          </p:cNvPr>
          <p:cNvSpPr txBox="1">
            <a:spLocks/>
          </p:cNvSpPr>
          <p:nvPr/>
        </p:nvSpPr>
        <p:spPr>
          <a:xfrm>
            <a:off x="818088" y="229593"/>
            <a:ext cx="10555824" cy="748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" dirty="0">
                <a:latin typeface="Comic Sans MS" panose="030F0702030302020204" pitchFamily="66" charset="0"/>
              </a:rPr>
              <a:t>Write the letters of the correct answers in the pictures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79C7C5-758B-46A8-9603-3A12913A679C}"/>
              </a:ext>
            </a:extLst>
          </p:cNvPr>
          <p:cNvSpPr/>
          <p:nvPr/>
        </p:nvSpPr>
        <p:spPr>
          <a:xfrm>
            <a:off x="263264" y="2496456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1 -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576A28-9C57-4DEC-A4BF-9A9B4474D642}"/>
              </a:ext>
            </a:extLst>
          </p:cNvPr>
          <p:cNvSpPr/>
          <p:nvPr/>
        </p:nvSpPr>
        <p:spPr>
          <a:xfrm>
            <a:off x="1602903" y="2486334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pic>
        <p:nvPicPr>
          <p:cNvPr id="7174" name="Picture 6" descr="Children Podiatrist in Northmead">
            <a:extLst>
              <a:ext uri="{FF2B5EF4-FFF2-40B4-BE49-F238E27FC236}">
                <a16:creationId xmlns:a16="http://schemas.microsoft.com/office/drawing/2014/main" id="{DC779284-CAEC-44A2-A7D9-E860DCFE4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t="8704" r="-1" b="20370"/>
          <a:stretch/>
        </p:blipFill>
        <p:spPr bwMode="auto">
          <a:xfrm>
            <a:off x="2927481" y="1205898"/>
            <a:ext cx="2474530" cy="17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gười đứng đầu ngành xây dựng thành phố và công an tỉnh khẳng định đây là trường hợp cá biệt.">
            <a:extLst>
              <a:ext uri="{FF2B5EF4-FFF2-40B4-BE49-F238E27FC236}">
                <a16:creationId xmlns:a16="http://schemas.microsoft.com/office/drawing/2014/main" id="{E55A07AD-AF58-4754-A371-98DE01225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8" b="20192"/>
          <a:stretch/>
        </p:blipFill>
        <p:spPr bwMode="auto">
          <a:xfrm>
            <a:off x="5591697" y="1205597"/>
            <a:ext cx="2474530" cy="17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333487-DA8C-4580-A8FF-796860A968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263" y="3108257"/>
            <a:ext cx="2474531" cy="1727801"/>
          </a:xfrm>
          <a:prstGeom prst="rect">
            <a:avLst/>
          </a:prstGeom>
        </p:spPr>
      </p:pic>
      <p:pic>
        <p:nvPicPr>
          <p:cNvPr id="7178" name="Picture 10" descr="Cute little children dancing in studio">
            <a:extLst>
              <a:ext uri="{FF2B5EF4-FFF2-40B4-BE49-F238E27FC236}">
                <a16:creationId xmlns:a16="http://schemas.microsoft.com/office/drawing/2014/main" id="{0F524812-958C-413B-9DE6-768012A8C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9935" r="10836"/>
          <a:stretch/>
        </p:blipFill>
        <p:spPr bwMode="auto">
          <a:xfrm>
            <a:off x="2927481" y="3108256"/>
            <a:ext cx="2474530" cy="17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op thương hiệu xe đạp trẻ em chất lượng 7">
            <a:extLst>
              <a:ext uri="{FF2B5EF4-FFF2-40B4-BE49-F238E27FC236}">
                <a16:creationId xmlns:a16="http://schemas.microsoft.com/office/drawing/2014/main" id="{4EC3F716-9336-4145-B2C7-B5E46D91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97" y="3096694"/>
            <a:ext cx="2474530" cy="17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E93015-D669-487C-92AA-506D72C80E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263" y="4987793"/>
            <a:ext cx="2474531" cy="1711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141586-6EA8-4E81-B6BD-81478AC529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7481" y="4987793"/>
            <a:ext cx="2474530" cy="17118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1AB878-FDF6-4407-994B-D56FB3531B0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0399"/>
          <a:stretch/>
        </p:blipFill>
        <p:spPr>
          <a:xfrm>
            <a:off x="5591697" y="4999355"/>
            <a:ext cx="2474531" cy="171185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BC05724-7F64-4C10-A388-96EA9ED2621F}"/>
              </a:ext>
            </a:extLst>
          </p:cNvPr>
          <p:cNvSpPr/>
          <p:nvPr/>
        </p:nvSpPr>
        <p:spPr>
          <a:xfrm>
            <a:off x="2915594" y="2496456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2 -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45415D9-D27B-4025-AF19-9B8A69DEC183}"/>
              </a:ext>
            </a:extLst>
          </p:cNvPr>
          <p:cNvSpPr/>
          <p:nvPr/>
        </p:nvSpPr>
        <p:spPr>
          <a:xfrm>
            <a:off x="4255233" y="2486334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SG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CF4EA2-B103-4A95-8D21-0BFA1522FF5F}"/>
              </a:ext>
            </a:extLst>
          </p:cNvPr>
          <p:cNvSpPr/>
          <p:nvPr/>
        </p:nvSpPr>
        <p:spPr>
          <a:xfrm>
            <a:off x="5587917" y="2483453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3 -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8FC9AB-0B6E-4C08-91C9-4220D59163C9}"/>
              </a:ext>
            </a:extLst>
          </p:cNvPr>
          <p:cNvSpPr/>
          <p:nvPr/>
        </p:nvSpPr>
        <p:spPr>
          <a:xfrm>
            <a:off x="6927556" y="2473331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D6289B-BE02-4A8F-827D-E476B0D3FE36}"/>
              </a:ext>
            </a:extLst>
          </p:cNvPr>
          <p:cNvSpPr/>
          <p:nvPr/>
        </p:nvSpPr>
        <p:spPr>
          <a:xfrm>
            <a:off x="263263" y="4370170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4 -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0595CA-1494-490D-90DA-F0B5737A8536}"/>
              </a:ext>
            </a:extLst>
          </p:cNvPr>
          <p:cNvSpPr/>
          <p:nvPr/>
        </p:nvSpPr>
        <p:spPr>
          <a:xfrm>
            <a:off x="1602902" y="4360048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75B191-B244-47AE-B521-DFF0D1CE4C39}"/>
              </a:ext>
            </a:extLst>
          </p:cNvPr>
          <p:cNvSpPr/>
          <p:nvPr/>
        </p:nvSpPr>
        <p:spPr>
          <a:xfrm>
            <a:off x="2927481" y="4369504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5 -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536D76-DA3A-4000-B885-0AD346C134FD}"/>
              </a:ext>
            </a:extLst>
          </p:cNvPr>
          <p:cNvSpPr/>
          <p:nvPr/>
        </p:nvSpPr>
        <p:spPr>
          <a:xfrm>
            <a:off x="4267120" y="4310586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2D17D7-C47C-49EB-AD26-CE65DCDD23F0}"/>
              </a:ext>
            </a:extLst>
          </p:cNvPr>
          <p:cNvSpPr/>
          <p:nvPr/>
        </p:nvSpPr>
        <p:spPr>
          <a:xfrm>
            <a:off x="5579810" y="4363255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6 -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23B518-87BC-40CE-AB08-9AD56C1BD6C0}"/>
              </a:ext>
            </a:extLst>
          </p:cNvPr>
          <p:cNvSpPr/>
          <p:nvPr/>
        </p:nvSpPr>
        <p:spPr>
          <a:xfrm>
            <a:off x="6919449" y="4353133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6A1C84-5F56-46FB-B8B2-FBF80A9BFFAB}"/>
              </a:ext>
            </a:extLst>
          </p:cNvPr>
          <p:cNvSpPr/>
          <p:nvPr/>
        </p:nvSpPr>
        <p:spPr>
          <a:xfrm>
            <a:off x="262451" y="6237478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7-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DBE5B4-5964-47FF-907B-770FE69EE8C6}"/>
              </a:ext>
            </a:extLst>
          </p:cNvPr>
          <p:cNvSpPr/>
          <p:nvPr/>
        </p:nvSpPr>
        <p:spPr>
          <a:xfrm>
            <a:off x="1602090" y="6227356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8DEDDE-A310-4BE3-893F-1BC22E70AB52}"/>
              </a:ext>
            </a:extLst>
          </p:cNvPr>
          <p:cNvSpPr/>
          <p:nvPr/>
        </p:nvSpPr>
        <p:spPr>
          <a:xfrm>
            <a:off x="2926667" y="6227356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8 -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1C3513-9D19-4A28-A5FD-15A1EEB7CA39}"/>
              </a:ext>
            </a:extLst>
          </p:cNvPr>
          <p:cNvSpPr/>
          <p:nvPr/>
        </p:nvSpPr>
        <p:spPr>
          <a:xfrm>
            <a:off x="4266306" y="6217234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53E2DD-AAF7-4F39-B254-68F5786A64D6}"/>
              </a:ext>
            </a:extLst>
          </p:cNvPr>
          <p:cNvSpPr/>
          <p:nvPr/>
        </p:nvSpPr>
        <p:spPr>
          <a:xfrm>
            <a:off x="5587917" y="6240280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9 -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4A783FA-F3B5-424C-B5D4-159D36755CE5}"/>
              </a:ext>
            </a:extLst>
          </p:cNvPr>
          <p:cNvSpPr/>
          <p:nvPr/>
        </p:nvSpPr>
        <p:spPr>
          <a:xfrm>
            <a:off x="6927556" y="6218126"/>
            <a:ext cx="629595" cy="47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493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1C001CEF-30C0-4DEC-B963-5F1F781AC175}"/>
              </a:ext>
            </a:extLst>
          </p:cNvPr>
          <p:cNvSpPr/>
          <p:nvPr/>
        </p:nvSpPr>
        <p:spPr>
          <a:xfrm>
            <a:off x="8362754" y="903243"/>
            <a:ext cx="3530808" cy="3460012"/>
          </a:xfrm>
          <a:prstGeom prst="wedgeRoundRectCallout">
            <a:avLst>
              <a:gd name="adj1" fmla="val 41944"/>
              <a:gd name="adj2" fmla="val 68209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Tick 5 pictures. </a:t>
            </a:r>
          </a:p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Then listen and cross one out.</a:t>
            </a:r>
          </a:p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see who has the bingo first!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C853E11-0EB8-4766-9D95-1C0B52933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6" t="46716"/>
          <a:stretch/>
        </p:blipFill>
        <p:spPr bwMode="auto">
          <a:xfrm>
            <a:off x="263264" y="1205898"/>
            <a:ext cx="2474531" cy="17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79C7C5-758B-46A8-9603-3A12913A679C}"/>
              </a:ext>
            </a:extLst>
          </p:cNvPr>
          <p:cNvSpPr/>
          <p:nvPr/>
        </p:nvSpPr>
        <p:spPr>
          <a:xfrm>
            <a:off x="265386" y="2496455"/>
            <a:ext cx="2450373" cy="46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Playing tennis</a:t>
            </a:r>
          </a:p>
        </p:txBody>
      </p:sp>
      <p:pic>
        <p:nvPicPr>
          <p:cNvPr id="7174" name="Picture 6" descr="Children Podiatrist in Northmead">
            <a:extLst>
              <a:ext uri="{FF2B5EF4-FFF2-40B4-BE49-F238E27FC236}">
                <a16:creationId xmlns:a16="http://schemas.microsoft.com/office/drawing/2014/main" id="{DC779284-CAEC-44A2-A7D9-E860DCFE4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t="8704" r="-1" b="20370"/>
          <a:stretch/>
        </p:blipFill>
        <p:spPr bwMode="auto">
          <a:xfrm>
            <a:off x="2927481" y="1205898"/>
            <a:ext cx="2474530" cy="17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gười đứng đầu ngành xây dựng thành phố và công an tỉnh khẳng định đây là trường hợp cá biệt.">
            <a:extLst>
              <a:ext uri="{FF2B5EF4-FFF2-40B4-BE49-F238E27FC236}">
                <a16:creationId xmlns:a16="http://schemas.microsoft.com/office/drawing/2014/main" id="{E55A07AD-AF58-4754-A371-98DE01225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8" b="20192"/>
          <a:stretch/>
        </p:blipFill>
        <p:spPr bwMode="auto">
          <a:xfrm>
            <a:off x="5591697" y="1205597"/>
            <a:ext cx="2474530" cy="17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333487-DA8C-4580-A8FF-796860A96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263" y="3108257"/>
            <a:ext cx="2474531" cy="1727801"/>
          </a:xfrm>
          <a:prstGeom prst="rect">
            <a:avLst/>
          </a:prstGeom>
        </p:spPr>
      </p:pic>
      <p:pic>
        <p:nvPicPr>
          <p:cNvPr id="7178" name="Picture 10" descr="Cute little children dancing in studio">
            <a:extLst>
              <a:ext uri="{FF2B5EF4-FFF2-40B4-BE49-F238E27FC236}">
                <a16:creationId xmlns:a16="http://schemas.microsoft.com/office/drawing/2014/main" id="{0F524812-958C-413B-9DE6-768012A8C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9935" r="10836"/>
          <a:stretch/>
        </p:blipFill>
        <p:spPr bwMode="auto">
          <a:xfrm>
            <a:off x="2927481" y="3108256"/>
            <a:ext cx="2474530" cy="17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op thương hiệu xe đạp trẻ em chất lượng 7">
            <a:extLst>
              <a:ext uri="{FF2B5EF4-FFF2-40B4-BE49-F238E27FC236}">
                <a16:creationId xmlns:a16="http://schemas.microsoft.com/office/drawing/2014/main" id="{4EC3F716-9336-4145-B2C7-B5E46D91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97" y="3096694"/>
            <a:ext cx="2474530" cy="17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E93015-D669-487C-92AA-506D72C80E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63" y="4987793"/>
            <a:ext cx="2474531" cy="1711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141586-6EA8-4E81-B6BD-81478AC529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7481" y="4987793"/>
            <a:ext cx="2474530" cy="17118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1AB878-FDF6-4407-994B-D56FB3531B0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0399"/>
          <a:stretch/>
        </p:blipFill>
        <p:spPr>
          <a:xfrm>
            <a:off x="5591697" y="4999355"/>
            <a:ext cx="2474531" cy="171185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BC05724-7F64-4C10-A388-96EA9ED2621F}"/>
              </a:ext>
            </a:extLst>
          </p:cNvPr>
          <p:cNvSpPr/>
          <p:nvPr/>
        </p:nvSpPr>
        <p:spPr>
          <a:xfrm>
            <a:off x="2923700" y="2496456"/>
            <a:ext cx="2466424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Running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CF4EA2-B103-4A95-8D21-0BFA1522FF5F}"/>
              </a:ext>
            </a:extLst>
          </p:cNvPr>
          <p:cNvSpPr/>
          <p:nvPr/>
        </p:nvSpPr>
        <p:spPr>
          <a:xfrm>
            <a:off x="5587917" y="2483453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D6289B-BE02-4A8F-827D-E476B0D3FE36}"/>
              </a:ext>
            </a:extLst>
          </p:cNvPr>
          <p:cNvSpPr/>
          <p:nvPr/>
        </p:nvSpPr>
        <p:spPr>
          <a:xfrm>
            <a:off x="263263" y="4370170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Playing football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75B191-B244-47AE-B521-DFF0D1CE4C39}"/>
              </a:ext>
            </a:extLst>
          </p:cNvPr>
          <p:cNvSpPr/>
          <p:nvPr/>
        </p:nvSpPr>
        <p:spPr>
          <a:xfrm>
            <a:off x="2927481" y="4369504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Dancing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2D17D7-C47C-49EB-AD26-CE65DCDD23F0}"/>
              </a:ext>
            </a:extLst>
          </p:cNvPr>
          <p:cNvSpPr/>
          <p:nvPr/>
        </p:nvSpPr>
        <p:spPr>
          <a:xfrm>
            <a:off x="5587916" y="4375287"/>
            <a:ext cx="2466423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Cycling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6A1C84-5F56-46FB-B8B2-FBF80A9BFFAB}"/>
              </a:ext>
            </a:extLst>
          </p:cNvPr>
          <p:cNvSpPr/>
          <p:nvPr/>
        </p:nvSpPr>
        <p:spPr>
          <a:xfrm>
            <a:off x="262451" y="6237478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8DEDDE-A310-4BE3-893F-1BC22E70AB52}"/>
              </a:ext>
            </a:extLst>
          </p:cNvPr>
          <p:cNvSpPr/>
          <p:nvPr/>
        </p:nvSpPr>
        <p:spPr>
          <a:xfrm>
            <a:off x="2926667" y="6227356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Going to school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53E2DD-AAF7-4F39-B254-68F5786A64D6}"/>
              </a:ext>
            </a:extLst>
          </p:cNvPr>
          <p:cNvSpPr/>
          <p:nvPr/>
        </p:nvSpPr>
        <p:spPr>
          <a:xfrm>
            <a:off x="5587917" y="6240948"/>
            <a:ext cx="2474530" cy="4499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17A17F2-4FA1-4990-977D-D4F4BD2BB2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521" y="205468"/>
            <a:ext cx="3991532" cy="847843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4159EAF-84A7-4219-9D51-CEAACF3B7E5A}"/>
              </a:ext>
            </a:extLst>
          </p:cNvPr>
          <p:cNvSpPr/>
          <p:nvPr/>
        </p:nvSpPr>
        <p:spPr>
          <a:xfrm>
            <a:off x="8378217" y="1291059"/>
            <a:ext cx="3530808" cy="2410794"/>
          </a:xfrm>
          <a:prstGeom prst="wedgeRoundRectCallout">
            <a:avLst>
              <a:gd name="adj1" fmla="val 34769"/>
              <a:gd name="adj2" fmla="val 70866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ready?</a:t>
            </a:r>
          </a:p>
        </p:txBody>
      </p:sp>
      <p:pic>
        <p:nvPicPr>
          <p:cNvPr id="10244" name="Picture 4" descr="Free Leroy Fruit Funny illustration and picture">
            <a:extLst>
              <a:ext uri="{FF2B5EF4-FFF2-40B4-BE49-F238E27FC236}">
                <a16:creationId xmlns:a16="http://schemas.microsoft.com/office/drawing/2014/main" id="{6C989D78-C4C7-4491-8B2B-6582BCF7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81" y="1041279"/>
            <a:ext cx="472260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60249C8-162C-45C7-823A-ECC26D426B61}"/>
              </a:ext>
            </a:extLst>
          </p:cNvPr>
          <p:cNvSpPr/>
          <p:nvPr/>
        </p:nvSpPr>
        <p:spPr>
          <a:xfrm>
            <a:off x="8890265" y="1866383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Cycling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5671DF5-E54B-4F3E-8CD7-0025D0F3EA1A}"/>
              </a:ext>
            </a:extLst>
          </p:cNvPr>
          <p:cNvSpPr/>
          <p:nvPr/>
        </p:nvSpPr>
        <p:spPr>
          <a:xfrm>
            <a:off x="8899390" y="1910395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Running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F88D75-EEA7-4215-8F28-8B553FA32FB9}"/>
              </a:ext>
            </a:extLst>
          </p:cNvPr>
          <p:cNvSpPr/>
          <p:nvPr/>
        </p:nvSpPr>
        <p:spPr>
          <a:xfrm>
            <a:off x="8879679" y="1888389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Going to school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67ACBA-A716-4C3C-838C-BDA295789392}"/>
              </a:ext>
            </a:extLst>
          </p:cNvPr>
          <p:cNvSpPr/>
          <p:nvPr/>
        </p:nvSpPr>
        <p:spPr>
          <a:xfrm>
            <a:off x="8869093" y="1886061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Playing football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97027F-9431-48C0-9BD1-381E77C3F837}"/>
              </a:ext>
            </a:extLst>
          </p:cNvPr>
          <p:cNvSpPr/>
          <p:nvPr/>
        </p:nvSpPr>
        <p:spPr>
          <a:xfrm>
            <a:off x="8878218" y="1864055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Playing tennis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64F11D1-0AB6-4BB6-8674-7A733A129802}"/>
              </a:ext>
            </a:extLst>
          </p:cNvPr>
          <p:cNvSpPr/>
          <p:nvPr/>
        </p:nvSpPr>
        <p:spPr>
          <a:xfrm>
            <a:off x="8887343" y="1883733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Horse riding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1F67-0B66-43C4-A005-73931F101245}"/>
              </a:ext>
            </a:extLst>
          </p:cNvPr>
          <p:cNvSpPr/>
          <p:nvPr/>
        </p:nvSpPr>
        <p:spPr>
          <a:xfrm>
            <a:off x="8897997" y="1862847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BFDC37-9FA1-4030-A6B4-6D60BD487D68}"/>
              </a:ext>
            </a:extLst>
          </p:cNvPr>
          <p:cNvSpPr/>
          <p:nvPr/>
        </p:nvSpPr>
        <p:spPr>
          <a:xfrm>
            <a:off x="8920562" y="1871522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Swimming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6FDC2B3-C827-41AD-87CF-FA1074012E9A}"/>
              </a:ext>
            </a:extLst>
          </p:cNvPr>
          <p:cNvSpPr/>
          <p:nvPr/>
        </p:nvSpPr>
        <p:spPr>
          <a:xfrm>
            <a:off x="8884556" y="1815007"/>
            <a:ext cx="2660436" cy="92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632B8D"/>
                </a:solidFill>
                <a:latin typeface="Comic Sans MS" panose="030F0702030302020204" pitchFamily="66" charset="0"/>
              </a:rPr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42593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8" grpId="0" animBg="1"/>
      <p:bldP spid="38" grpId="1" animBg="1"/>
      <p:bldP spid="50" grpId="0" animBg="1"/>
      <p:bldP spid="52" grpId="0" animBg="1"/>
      <p:bldP spid="29" grpId="0" animBg="1"/>
      <p:bldP spid="32" grpId="0" animBg="1"/>
      <p:bldP spid="34" grpId="0" animBg="1"/>
      <p:bldP spid="36" grpId="0" animBg="1"/>
      <p:bldP spid="40" grpId="0" animBg="1"/>
      <p:bldP spid="42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049CE-33A6-4C79-9762-7D7DA5965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92" y="247719"/>
            <a:ext cx="3972479" cy="704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4D6B6-5D85-4C7C-9BB6-6F2ECA158B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2" t="1360" r="2643" b="2627"/>
          <a:stretch/>
        </p:blipFill>
        <p:spPr>
          <a:xfrm>
            <a:off x="397494" y="1434053"/>
            <a:ext cx="7701439" cy="4494509"/>
          </a:xfrm>
          <a:prstGeom prst="rect">
            <a:avLst/>
          </a:prstGeom>
          <a:ln w="38100">
            <a:solidFill>
              <a:srgbClr val="D60057"/>
            </a:solidFill>
          </a:ln>
        </p:spPr>
      </p:pic>
      <p:pic>
        <p:nvPicPr>
          <p:cNvPr id="49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54CDB928-7114-4EA4-8E70-3D09B268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71" y="4509156"/>
            <a:ext cx="6187837" cy="11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61DCD-889E-40A0-B912-F2C84F277B55}"/>
              </a:ext>
            </a:extLst>
          </p:cNvPr>
          <p:cNvGrpSpPr/>
          <p:nvPr/>
        </p:nvGrpSpPr>
        <p:grpSpPr>
          <a:xfrm>
            <a:off x="8296508" y="798289"/>
            <a:ext cx="3687554" cy="5828656"/>
            <a:chOff x="8263055" y="798289"/>
            <a:chExt cx="3687554" cy="58286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43E581-F5B8-4AA8-B8CB-2DC504063251}"/>
                </a:ext>
              </a:extLst>
            </p:cNvPr>
            <p:cNvGrpSpPr/>
            <p:nvPr/>
          </p:nvGrpSpPr>
          <p:grpSpPr>
            <a:xfrm>
              <a:off x="8263055" y="798289"/>
              <a:ext cx="3687554" cy="5828656"/>
              <a:chOff x="8137972" y="103988"/>
              <a:chExt cx="3927358" cy="667733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7A9A15-B21B-4BB8-9C96-FC3A4103D41A}"/>
                  </a:ext>
                </a:extLst>
              </p:cNvPr>
              <p:cNvSpPr/>
              <p:nvPr/>
            </p:nvSpPr>
            <p:spPr>
              <a:xfrm>
                <a:off x="8137972" y="103988"/>
                <a:ext cx="3927358" cy="667733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081CFE2-6927-4A2E-BB4F-CD826050F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6428" y="176819"/>
                <a:ext cx="1683708" cy="131100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40974C-858B-44CA-8420-3614C400B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0989" y="1586257"/>
                <a:ext cx="1051057" cy="170102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20670AE-382C-4515-81EA-DCA64472C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9836" t="-1941"/>
              <a:stretch/>
            </p:blipFill>
            <p:spPr>
              <a:xfrm>
                <a:off x="8775772" y="3216030"/>
                <a:ext cx="1500680" cy="1598618"/>
              </a:xfrm>
              <a:prstGeom prst="rect">
                <a:avLst/>
              </a:prstGeom>
            </p:spPr>
          </p:pic>
          <p:pic>
            <p:nvPicPr>
              <p:cNvPr id="11268" name="Picture 4" descr="featured image of the blog titled &quot;Tour Quality Golf's Indoor Golf Simulator: Trackman&quot;">
                <a:extLst>
                  <a:ext uri="{FF2B5EF4-FFF2-40B4-BE49-F238E27FC236}">
                    <a16:creationId xmlns:a16="http://schemas.microsoft.com/office/drawing/2014/main" id="{3A141E83-4407-4D21-92D7-5BE94F35E5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81" t="11023" r="31642" b="4059"/>
              <a:stretch/>
            </p:blipFill>
            <p:spPr bwMode="auto">
              <a:xfrm>
                <a:off x="8624114" y="4862148"/>
                <a:ext cx="1408337" cy="1871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3B396B2-BCBA-4841-91F9-75D08331A2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r="17042"/>
              <a:stretch/>
            </p:blipFill>
            <p:spPr>
              <a:xfrm>
                <a:off x="10710346" y="835816"/>
                <a:ext cx="1262984" cy="170102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88156A8-AF25-4ABA-93D7-00019126F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71345" y="2751623"/>
                <a:ext cx="1266064" cy="173525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C397E5C-B3E0-42FD-9FCF-1AEE14FF2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56680" y="4683084"/>
                <a:ext cx="1262983" cy="1735253"/>
              </a:xfrm>
              <a:prstGeom prst="rect">
                <a:avLst/>
              </a:prstGeom>
            </p:spPr>
          </p:pic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108348-D7E4-4527-B8AE-53CF2197E501}"/>
                </a:ext>
              </a:extLst>
            </p:cNvPr>
            <p:cNvSpPr/>
            <p:nvPr/>
          </p:nvSpPr>
          <p:spPr>
            <a:xfrm>
              <a:off x="8347971" y="952667"/>
              <a:ext cx="507549" cy="397575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A7CBFA1-8526-47DE-9A59-2752BE822286}"/>
                </a:ext>
              </a:extLst>
            </p:cNvPr>
            <p:cNvSpPr/>
            <p:nvPr/>
          </p:nvSpPr>
          <p:spPr>
            <a:xfrm>
              <a:off x="8347971" y="2332444"/>
              <a:ext cx="507549" cy="397575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2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5DBF8F9-65F1-46F1-8B4E-35C77E35F8A0}"/>
                </a:ext>
              </a:extLst>
            </p:cNvPr>
            <p:cNvSpPr/>
            <p:nvPr/>
          </p:nvSpPr>
          <p:spPr>
            <a:xfrm>
              <a:off x="8357724" y="3866767"/>
              <a:ext cx="507549" cy="397575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3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9CFF6E7-FB47-4D55-BCC8-F3C339A2AA26}"/>
                </a:ext>
              </a:extLst>
            </p:cNvPr>
            <p:cNvSpPr/>
            <p:nvPr/>
          </p:nvSpPr>
          <p:spPr>
            <a:xfrm>
              <a:off x="8357724" y="5324357"/>
              <a:ext cx="507549" cy="397575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4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F3807AC-B58C-45F4-91BD-CBA55443A1D6}"/>
                </a:ext>
              </a:extLst>
            </p:cNvPr>
            <p:cNvSpPr/>
            <p:nvPr/>
          </p:nvSpPr>
          <p:spPr>
            <a:xfrm>
              <a:off x="10603233" y="1263712"/>
              <a:ext cx="507549" cy="397575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5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2B4C6F9-045F-480D-BA62-56ED6268DF65}"/>
                </a:ext>
              </a:extLst>
            </p:cNvPr>
            <p:cNvSpPr/>
            <p:nvPr/>
          </p:nvSpPr>
          <p:spPr>
            <a:xfrm>
              <a:off x="10603234" y="3093200"/>
              <a:ext cx="507549" cy="379586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6 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EEB3741-FB85-4B7C-B1C9-A9B948AA20BA}"/>
                </a:ext>
              </a:extLst>
            </p:cNvPr>
            <p:cNvSpPr/>
            <p:nvPr/>
          </p:nvSpPr>
          <p:spPr>
            <a:xfrm>
              <a:off x="10603235" y="4752906"/>
              <a:ext cx="507549" cy="397575"/>
            </a:xfrm>
            <a:prstGeom prst="rect">
              <a:avLst/>
            </a:prstGeom>
            <a:solidFill>
              <a:srgbClr val="ADDB7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7 </a:t>
              </a:r>
            </a:p>
          </p:txBody>
        </p:sp>
      </p:grpSp>
      <p:pic>
        <p:nvPicPr>
          <p:cNvPr id="59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28581BC1-DC7B-4A54-95FE-38AFB686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15" y="2260944"/>
            <a:ext cx="6187837" cy="11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25C69AA0-C98B-4B95-B1FF-8B7CE3C8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" y="1694453"/>
            <a:ext cx="3097930" cy="11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9D238B36-8618-4430-AB8B-BA8C735B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4" y="2752154"/>
            <a:ext cx="7054582" cy="11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4CE25B29-E4E4-4FF8-880D-0EBA2299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5" y="5072065"/>
            <a:ext cx="7873039" cy="11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ED6E919B-1D08-4B9C-92CE-6AC70213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6" y="1105267"/>
            <a:ext cx="7873039" cy="11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Free ai generated grass dewdrops illustration">
            <a:extLst>
              <a:ext uri="{FF2B5EF4-FFF2-40B4-BE49-F238E27FC236}">
                <a16:creationId xmlns:a16="http://schemas.microsoft.com/office/drawing/2014/main" id="{80729014-5F00-418F-8FA4-95BACAF0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28890" y="1316589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33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Funny Cute illustration and picture">
            <a:extLst>
              <a:ext uri="{FF2B5EF4-FFF2-40B4-BE49-F238E27FC236}">
                <a16:creationId xmlns:a16="http://schemas.microsoft.com/office/drawing/2014/main" id="{FD458A5D-910F-494B-B47F-D9E7B74A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0000" l="9853" r="89937">
                        <a14:foregroundMark x1="24948" y1="35781" x2="53459" y2="73906"/>
                        <a14:foregroundMark x1="15723" y1="51250" x2="33962" y2="51875"/>
                        <a14:foregroundMark x1="33962" y1="51875" x2="50524" y2="56406"/>
                        <a14:foregroundMark x1="50524" y1="56406" x2="60168" y2="68594"/>
                        <a14:foregroundMark x1="60168" y1="68594" x2="41929" y2="62500"/>
                        <a14:foregroundMark x1="41929" y1="62500" x2="37736" y2="65625"/>
                        <a14:foregroundMark x1="61216" y1="71875" x2="68553" y2="66719"/>
                        <a14:foregroundMark x1="77778" y1="50781" x2="83019" y2="61875"/>
                        <a14:foregroundMark x1="19706" y1="65000" x2="27254" y2="65000"/>
                        <a14:foregroundMark x1="41929" y1="87344" x2="49895" y2="83750"/>
                        <a14:foregroundMark x1="62264" y1="12812" x2="83019" y2="20313"/>
                        <a14:foregroundMark x1="66247" y1="24375" x2="79245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6" y="925031"/>
            <a:ext cx="3074737" cy="41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usic Music Fruit Baseball illustration and picture">
            <a:extLst>
              <a:ext uri="{FF2B5EF4-FFF2-40B4-BE49-F238E27FC236}">
                <a16:creationId xmlns:a16="http://schemas.microsoft.com/office/drawing/2014/main" id="{99C6171F-0B4B-4BBB-9C76-1A439B75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41" y="2647801"/>
            <a:ext cx="3676080" cy="45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B84A3-3A5F-42CE-B8B6-527D6E13A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7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46" y="2941601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4189228" y="947708"/>
            <a:ext cx="7091916" cy="2481292"/>
          </a:xfrm>
          <a:prstGeom prst="wedgeRoundRectCallout">
            <a:avLst>
              <a:gd name="adj1" fmla="val -55601"/>
              <a:gd name="adj2" fmla="val 42776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much do you know about sports?</a:t>
            </a:r>
          </a:p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check!</a:t>
            </a:r>
          </a:p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Choose a number to answer the question. </a:t>
            </a:r>
          </a:p>
        </p:txBody>
      </p:sp>
      <p:sp>
        <p:nvSpPr>
          <p:cNvPr id="4" name="Flowchart: Connector 3">
            <a:hlinkClick r:id="rId5" action="ppaction://hlinksldjump"/>
            <a:extLst>
              <a:ext uri="{FF2B5EF4-FFF2-40B4-BE49-F238E27FC236}">
                <a16:creationId xmlns:a16="http://schemas.microsoft.com/office/drawing/2014/main" id="{8BFFDBB3-624A-4F78-B711-556418888DA2}"/>
              </a:ext>
            </a:extLst>
          </p:cNvPr>
          <p:cNvSpPr/>
          <p:nvPr/>
        </p:nvSpPr>
        <p:spPr>
          <a:xfrm>
            <a:off x="6096000" y="3906818"/>
            <a:ext cx="869027" cy="860684"/>
          </a:xfrm>
          <a:prstGeom prst="flowChartConnector">
            <a:avLst/>
          </a:prstGeom>
          <a:solidFill>
            <a:srgbClr val="52B2CF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Flowchart: Connector 10">
            <a:hlinkClick r:id="rId6" action="ppaction://hlinksldjump"/>
            <a:extLst>
              <a:ext uri="{FF2B5EF4-FFF2-40B4-BE49-F238E27FC236}">
                <a16:creationId xmlns:a16="http://schemas.microsoft.com/office/drawing/2014/main" id="{971D51AD-3111-4049-8DB0-FF0DB7CB9622}"/>
              </a:ext>
            </a:extLst>
          </p:cNvPr>
          <p:cNvSpPr/>
          <p:nvPr/>
        </p:nvSpPr>
        <p:spPr>
          <a:xfrm>
            <a:off x="7433229" y="3906818"/>
            <a:ext cx="869027" cy="860684"/>
          </a:xfrm>
          <a:prstGeom prst="flowChartConnector">
            <a:avLst/>
          </a:prstGeom>
          <a:solidFill>
            <a:srgbClr val="7EC4CF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3" name="Flowchart: Connector 12">
            <a:hlinkClick r:id="rId7" action="ppaction://hlinksldjump"/>
            <a:extLst>
              <a:ext uri="{FF2B5EF4-FFF2-40B4-BE49-F238E27FC236}">
                <a16:creationId xmlns:a16="http://schemas.microsoft.com/office/drawing/2014/main" id="{9F7CA064-5A9B-418F-8766-BE2E2E4E7A83}"/>
              </a:ext>
            </a:extLst>
          </p:cNvPr>
          <p:cNvSpPr/>
          <p:nvPr/>
        </p:nvSpPr>
        <p:spPr>
          <a:xfrm>
            <a:off x="8770458" y="3906818"/>
            <a:ext cx="869027" cy="860684"/>
          </a:xfrm>
          <a:prstGeom prst="flowChartConnector">
            <a:avLst/>
          </a:prstGeom>
          <a:solidFill>
            <a:srgbClr val="9CADCE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" name="Flowchart: Connector 13">
            <a:hlinkClick r:id="rId8" action="ppaction://hlinksldjump"/>
            <a:extLst>
              <a:ext uri="{FF2B5EF4-FFF2-40B4-BE49-F238E27FC236}">
                <a16:creationId xmlns:a16="http://schemas.microsoft.com/office/drawing/2014/main" id="{2B72BA26-112C-4E3A-A420-14DC8314B202}"/>
              </a:ext>
            </a:extLst>
          </p:cNvPr>
          <p:cNvSpPr/>
          <p:nvPr/>
        </p:nvSpPr>
        <p:spPr>
          <a:xfrm>
            <a:off x="6096000" y="5154372"/>
            <a:ext cx="869027" cy="860684"/>
          </a:xfrm>
          <a:prstGeom prst="flowChartConnector">
            <a:avLst/>
          </a:prstGeom>
          <a:solidFill>
            <a:srgbClr val="D1CFE2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5" name="Flowchart: Connector 14">
            <a:hlinkClick r:id="rId9" action="ppaction://hlinksldjump"/>
            <a:extLst>
              <a:ext uri="{FF2B5EF4-FFF2-40B4-BE49-F238E27FC236}">
                <a16:creationId xmlns:a16="http://schemas.microsoft.com/office/drawing/2014/main" id="{56EF6263-BC47-4F75-A3AE-27A269D951C5}"/>
              </a:ext>
            </a:extLst>
          </p:cNvPr>
          <p:cNvSpPr/>
          <p:nvPr/>
        </p:nvSpPr>
        <p:spPr>
          <a:xfrm>
            <a:off x="7433228" y="5154372"/>
            <a:ext cx="869027" cy="860684"/>
          </a:xfrm>
          <a:prstGeom prst="flowChartConnector">
            <a:avLst/>
          </a:prstGeom>
          <a:solidFill>
            <a:srgbClr val="D4AFB9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6" name="Flowchart: Connector 15">
            <a:hlinkClick r:id="rId10" action="ppaction://hlinksldjump"/>
            <a:extLst>
              <a:ext uri="{FF2B5EF4-FFF2-40B4-BE49-F238E27FC236}">
                <a16:creationId xmlns:a16="http://schemas.microsoft.com/office/drawing/2014/main" id="{590834C5-73AA-4D11-AFF6-E2BF5257CB6A}"/>
              </a:ext>
            </a:extLst>
          </p:cNvPr>
          <p:cNvSpPr/>
          <p:nvPr/>
        </p:nvSpPr>
        <p:spPr>
          <a:xfrm>
            <a:off x="8770456" y="5154372"/>
            <a:ext cx="869027" cy="860684"/>
          </a:xfrm>
          <a:prstGeom prst="flowChartConnector">
            <a:avLst/>
          </a:prstGeom>
          <a:solidFill>
            <a:srgbClr val="FF99CC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7" name="Speech Bubble: Rectangle with Corners Rounded 16">
            <a:hlinkClick r:id="rId11" action="ppaction://hlinksldjump"/>
            <a:extLst>
              <a:ext uri="{FF2B5EF4-FFF2-40B4-BE49-F238E27FC236}">
                <a16:creationId xmlns:a16="http://schemas.microsoft.com/office/drawing/2014/main" id="{4F11785F-5519-4BB8-9ECE-FC2A50381E4A}"/>
              </a:ext>
            </a:extLst>
          </p:cNvPr>
          <p:cNvSpPr/>
          <p:nvPr/>
        </p:nvSpPr>
        <p:spPr>
          <a:xfrm>
            <a:off x="10299024" y="5907811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669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453E0-AF4F-4E3E-98EF-20350CE47382}"/>
              </a:ext>
            </a:extLst>
          </p:cNvPr>
          <p:cNvSpPr/>
          <p:nvPr/>
        </p:nvSpPr>
        <p:spPr>
          <a:xfrm>
            <a:off x="1220972" y="1667220"/>
            <a:ext cx="9750056" cy="4425235"/>
          </a:xfrm>
          <a:prstGeom prst="rect">
            <a:avLst/>
          </a:prstGeom>
          <a:solidFill>
            <a:srgbClr val="FFEE9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BB043-C498-4DE3-9C12-BD44783D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0" y="2941601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1643737" y="617876"/>
            <a:ext cx="8904521" cy="1297847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largest football competition</a:t>
            </a:r>
          </a:p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world?</a:t>
            </a:r>
          </a:p>
        </p:txBody>
      </p:sp>
      <p:pic>
        <p:nvPicPr>
          <p:cNvPr id="2052" name="Picture 4" descr="FIFA lần đầu tiên tổ chức World Cup ở 3 châu lục">
            <a:extLst>
              <a:ext uri="{FF2B5EF4-FFF2-40B4-BE49-F238E27FC236}">
                <a16:creationId xmlns:a16="http://schemas.microsoft.com/office/drawing/2014/main" id="{AE906456-8E51-436F-96DC-598C55A8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15" y="2151764"/>
            <a:ext cx="3405963" cy="255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7288DF-F4CB-4056-9E9C-417C8E42003E}"/>
              </a:ext>
            </a:extLst>
          </p:cNvPr>
          <p:cNvSpPr/>
          <p:nvPr/>
        </p:nvSpPr>
        <p:spPr>
          <a:xfrm>
            <a:off x="3804465" y="4942277"/>
            <a:ext cx="4583061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World Cup.</a:t>
            </a:r>
          </a:p>
        </p:txBody>
      </p:sp>
      <p:sp>
        <p:nvSpPr>
          <p:cNvPr id="10" name="Speech Bubble: Rectangle with Corners Rounded 9">
            <a:hlinkClick r:id="rId7" action="ppaction://hlinksldjump"/>
            <a:extLst>
              <a:ext uri="{FF2B5EF4-FFF2-40B4-BE49-F238E27FC236}">
                <a16:creationId xmlns:a16="http://schemas.microsoft.com/office/drawing/2014/main" id="{D8FE31DD-BDAD-4A2A-AE10-E2EEFFD8F077}"/>
              </a:ext>
            </a:extLst>
          </p:cNvPr>
          <p:cNvSpPr/>
          <p:nvPr/>
        </p:nvSpPr>
        <p:spPr>
          <a:xfrm>
            <a:off x="10299024" y="5760142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572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453E0-AF4F-4E3E-98EF-20350CE47382}"/>
              </a:ext>
            </a:extLst>
          </p:cNvPr>
          <p:cNvSpPr/>
          <p:nvPr/>
        </p:nvSpPr>
        <p:spPr>
          <a:xfrm>
            <a:off x="1220972" y="1667220"/>
            <a:ext cx="9750056" cy="4757547"/>
          </a:xfrm>
          <a:prstGeom prst="rect">
            <a:avLst/>
          </a:prstGeom>
          <a:solidFill>
            <a:srgbClr val="FFEE9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BB043-C498-4DE3-9C12-BD44783D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1" y="3217818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1643737" y="617876"/>
            <a:ext cx="8904521" cy="1297847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this sport, two teams use their hands to hit a large ball over a high net. What sport is 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288DF-F4CB-4056-9E9C-417C8E42003E}"/>
              </a:ext>
            </a:extLst>
          </p:cNvPr>
          <p:cNvSpPr/>
          <p:nvPr/>
        </p:nvSpPr>
        <p:spPr>
          <a:xfrm>
            <a:off x="3804464" y="5324714"/>
            <a:ext cx="4583061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volleyball.</a:t>
            </a:r>
          </a:p>
        </p:txBody>
      </p:sp>
      <p:sp>
        <p:nvSpPr>
          <p:cNvPr id="10" name="Speech Bubble: Rectangle with Corners Rounded 9">
            <a:hlinkClick r:id="rId6" action="ppaction://hlinksldjump"/>
            <a:extLst>
              <a:ext uri="{FF2B5EF4-FFF2-40B4-BE49-F238E27FC236}">
                <a16:creationId xmlns:a16="http://schemas.microsoft.com/office/drawing/2014/main" id="{D8FE31DD-BDAD-4A2A-AE10-E2EEFFD8F077}"/>
              </a:ext>
            </a:extLst>
          </p:cNvPr>
          <p:cNvSpPr/>
          <p:nvPr/>
        </p:nvSpPr>
        <p:spPr>
          <a:xfrm>
            <a:off x="10299024" y="5907811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074" name="Picture 2" descr="Free Volleyball Ball photo and picture">
            <a:extLst>
              <a:ext uri="{FF2B5EF4-FFF2-40B4-BE49-F238E27FC236}">
                <a16:creationId xmlns:a16="http://schemas.microsoft.com/office/drawing/2014/main" id="{8E26A383-1BD5-4F59-9D76-4012A727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43" y="2161084"/>
            <a:ext cx="4387702" cy="29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453E0-AF4F-4E3E-98EF-20350CE47382}"/>
              </a:ext>
            </a:extLst>
          </p:cNvPr>
          <p:cNvSpPr/>
          <p:nvPr/>
        </p:nvSpPr>
        <p:spPr>
          <a:xfrm>
            <a:off x="1220972" y="1667220"/>
            <a:ext cx="9750056" cy="4757547"/>
          </a:xfrm>
          <a:prstGeom prst="rect">
            <a:avLst/>
          </a:prstGeom>
          <a:solidFill>
            <a:srgbClr val="FFEE9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BB043-C498-4DE3-9C12-BD44783D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1" y="3217818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1643737" y="617876"/>
            <a:ext cx="8904521" cy="1297847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Which country is the founder of Taekwondo?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288DF-F4CB-4056-9E9C-417C8E42003E}"/>
              </a:ext>
            </a:extLst>
          </p:cNvPr>
          <p:cNvSpPr/>
          <p:nvPr/>
        </p:nvSpPr>
        <p:spPr>
          <a:xfrm>
            <a:off x="3804464" y="5324714"/>
            <a:ext cx="4583061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South Korea.</a:t>
            </a:r>
          </a:p>
        </p:txBody>
      </p:sp>
      <p:sp>
        <p:nvSpPr>
          <p:cNvPr id="10" name="Speech Bubble: Rectangle with Corners Rounded 9">
            <a:hlinkClick r:id="rId6" action="ppaction://hlinksldjump"/>
            <a:extLst>
              <a:ext uri="{FF2B5EF4-FFF2-40B4-BE49-F238E27FC236}">
                <a16:creationId xmlns:a16="http://schemas.microsoft.com/office/drawing/2014/main" id="{D8FE31DD-BDAD-4A2A-AE10-E2EEFFD8F077}"/>
              </a:ext>
            </a:extLst>
          </p:cNvPr>
          <p:cNvSpPr/>
          <p:nvPr/>
        </p:nvSpPr>
        <p:spPr>
          <a:xfrm>
            <a:off x="10299024" y="5907811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4098" name="Picture 2" descr="Free Korean Flag South Korea Flag photo and picture">
            <a:extLst>
              <a:ext uri="{FF2B5EF4-FFF2-40B4-BE49-F238E27FC236}">
                <a16:creationId xmlns:a16="http://schemas.microsoft.com/office/drawing/2014/main" id="{09871FB9-BC58-467C-9D1C-BD3D56C5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54" y="2240093"/>
            <a:ext cx="4149091" cy="27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453E0-AF4F-4E3E-98EF-20350CE47382}"/>
              </a:ext>
            </a:extLst>
          </p:cNvPr>
          <p:cNvSpPr/>
          <p:nvPr/>
        </p:nvSpPr>
        <p:spPr>
          <a:xfrm>
            <a:off x="1220971" y="1615764"/>
            <a:ext cx="9750056" cy="4757547"/>
          </a:xfrm>
          <a:prstGeom prst="rect">
            <a:avLst/>
          </a:prstGeom>
          <a:solidFill>
            <a:srgbClr val="FFEE9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BB043-C498-4DE3-9C12-BD44783D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7" y="3324319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1643737" y="593893"/>
            <a:ext cx="8904521" cy="1487371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this sport, two teams get the points by throwing a large ball through a hoop . </a:t>
            </a:r>
          </a:p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288DF-F4CB-4056-9E9C-417C8E42003E}"/>
              </a:ext>
            </a:extLst>
          </p:cNvPr>
          <p:cNvSpPr/>
          <p:nvPr/>
        </p:nvSpPr>
        <p:spPr>
          <a:xfrm>
            <a:off x="3804464" y="5324714"/>
            <a:ext cx="4583061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>
                <a:solidFill>
                  <a:srgbClr val="DA0058"/>
                </a:solidFill>
                <a:latin typeface="Comic Sans MS" panose="030F0702030302020204" pitchFamily="66" charset="0"/>
              </a:rPr>
              <a:t>It’s basketball.</a:t>
            </a:r>
            <a:endParaRPr lang="en-SG" sz="4000" dirty="0">
              <a:solidFill>
                <a:srgbClr val="DA005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peech Bubble: Rectangle with Corners Rounded 9">
            <a:hlinkClick r:id="rId6" action="ppaction://hlinksldjump"/>
            <a:extLst>
              <a:ext uri="{FF2B5EF4-FFF2-40B4-BE49-F238E27FC236}">
                <a16:creationId xmlns:a16="http://schemas.microsoft.com/office/drawing/2014/main" id="{D8FE31DD-BDAD-4A2A-AE10-E2EEFFD8F077}"/>
              </a:ext>
            </a:extLst>
          </p:cNvPr>
          <p:cNvSpPr/>
          <p:nvPr/>
        </p:nvSpPr>
        <p:spPr>
          <a:xfrm>
            <a:off x="10299024" y="5907811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122" name="Picture 2" descr="Free Sports Basketball photo and picture">
            <a:extLst>
              <a:ext uri="{FF2B5EF4-FFF2-40B4-BE49-F238E27FC236}">
                <a16:creationId xmlns:a16="http://schemas.microsoft.com/office/drawing/2014/main" id="{F0280F56-0616-4E8F-BFAE-2C547A8F7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8"/>
          <a:stretch/>
        </p:blipFill>
        <p:spPr bwMode="auto">
          <a:xfrm>
            <a:off x="4127650" y="2368980"/>
            <a:ext cx="3936699" cy="273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5" y="1273527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9132817" y="1139442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623604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4269502" y="3732095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 time &amp; Project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5" y="2537598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453E0-AF4F-4E3E-98EF-20350CE47382}"/>
              </a:ext>
            </a:extLst>
          </p:cNvPr>
          <p:cNvSpPr/>
          <p:nvPr/>
        </p:nvSpPr>
        <p:spPr>
          <a:xfrm>
            <a:off x="1220971" y="1615764"/>
            <a:ext cx="9750056" cy="4757547"/>
          </a:xfrm>
          <a:prstGeom prst="rect">
            <a:avLst/>
          </a:prstGeom>
          <a:solidFill>
            <a:srgbClr val="FFEE9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BB043-C498-4DE3-9C12-BD44783D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" y="3235247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1643737" y="593893"/>
            <a:ext cx="8904521" cy="1487371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this sport, people move through water by moving their bodies. What sport is 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288DF-F4CB-4056-9E9C-417C8E42003E}"/>
              </a:ext>
            </a:extLst>
          </p:cNvPr>
          <p:cNvSpPr/>
          <p:nvPr/>
        </p:nvSpPr>
        <p:spPr>
          <a:xfrm>
            <a:off x="3804464" y="5324714"/>
            <a:ext cx="4583061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swimming.</a:t>
            </a:r>
          </a:p>
        </p:txBody>
      </p:sp>
      <p:sp>
        <p:nvSpPr>
          <p:cNvPr id="10" name="Speech Bubble: Rectangle with Corners Rounded 9">
            <a:hlinkClick r:id="rId6" action="ppaction://hlinksldjump"/>
            <a:extLst>
              <a:ext uri="{FF2B5EF4-FFF2-40B4-BE49-F238E27FC236}">
                <a16:creationId xmlns:a16="http://schemas.microsoft.com/office/drawing/2014/main" id="{D8FE31DD-BDAD-4A2A-AE10-E2EEFFD8F077}"/>
              </a:ext>
            </a:extLst>
          </p:cNvPr>
          <p:cNvSpPr/>
          <p:nvPr/>
        </p:nvSpPr>
        <p:spPr>
          <a:xfrm>
            <a:off x="10299024" y="5907811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46" name="Picture 2" descr="Free Swimming Sport photo and picture">
            <a:extLst>
              <a:ext uri="{FF2B5EF4-FFF2-40B4-BE49-F238E27FC236}">
                <a16:creationId xmlns:a16="http://schemas.microsoft.com/office/drawing/2014/main" id="{FA0B2A52-4601-4CED-8500-4945C1B65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76" y="2299582"/>
            <a:ext cx="4068836" cy="27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453E0-AF4F-4E3E-98EF-20350CE47382}"/>
              </a:ext>
            </a:extLst>
          </p:cNvPr>
          <p:cNvSpPr/>
          <p:nvPr/>
        </p:nvSpPr>
        <p:spPr>
          <a:xfrm>
            <a:off x="1220971" y="1615764"/>
            <a:ext cx="9750056" cy="4757547"/>
          </a:xfrm>
          <a:prstGeom prst="rect">
            <a:avLst/>
          </a:prstGeom>
          <a:solidFill>
            <a:srgbClr val="FFEE9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BB043-C498-4DE3-9C12-BD44783D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026" name="Picture 2" descr="Free leroy fruit funny draft illustration">
            <a:extLst>
              <a:ext uri="{FF2B5EF4-FFF2-40B4-BE49-F238E27FC236}">
                <a16:creationId xmlns:a16="http://schemas.microsoft.com/office/drawing/2014/main" id="{BA0D2435-06B2-4543-A0A3-D05C0643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7" y="3306726"/>
            <a:ext cx="2913360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4909AA-01B1-4EA4-AB85-76BFC03EB1D5}"/>
              </a:ext>
            </a:extLst>
          </p:cNvPr>
          <p:cNvSpPr/>
          <p:nvPr/>
        </p:nvSpPr>
        <p:spPr>
          <a:xfrm>
            <a:off x="1643737" y="593893"/>
            <a:ext cx="8904521" cy="1487371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Which sport is the king of sports in Vietnam?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288DF-F4CB-4056-9E9C-417C8E42003E}"/>
              </a:ext>
            </a:extLst>
          </p:cNvPr>
          <p:cNvSpPr/>
          <p:nvPr/>
        </p:nvSpPr>
        <p:spPr>
          <a:xfrm>
            <a:off x="3804464" y="5324714"/>
            <a:ext cx="4583061" cy="767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DA0058"/>
                </a:solidFill>
                <a:latin typeface="Comic Sans MS" panose="030F0702030302020204" pitchFamily="66" charset="0"/>
              </a:rPr>
              <a:t>It’s football.</a:t>
            </a:r>
          </a:p>
        </p:txBody>
      </p:sp>
      <p:sp>
        <p:nvSpPr>
          <p:cNvPr id="10" name="Speech Bubble: Rectangle with Corners Rounded 9">
            <a:hlinkClick r:id="rId6" action="ppaction://hlinksldjump"/>
            <a:extLst>
              <a:ext uri="{FF2B5EF4-FFF2-40B4-BE49-F238E27FC236}">
                <a16:creationId xmlns:a16="http://schemas.microsoft.com/office/drawing/2014/main" id="{D8FE31DD-BDAD-4A2A-AE10-E2EEFFD8F077}"/>
              </a:ext>
            </a:extLst>
          </p:cNvPr>
          <p:cNvSpPr/>
          <p:nvPr/>
        </p:nvSpPr>
        <p:spPr>
          <a:xfrm>
            <a:off x="10299024" y="5907811"/>
            <a:ext cx="1344007" cy="664625"/>
          </a:xfrm>
          <a:prstGeom prst="wedgeRoundRectCallout">
            <a:avLst>
              <a:gd name="adj1" fmla="val -45582"/>
              <a:gd name="adj2" fmla="val 30350"/>
              <a:gd name="adj3" fmla="val 16667"/>
            </a:avLst>
          </a:prstGeom>
          <a:solidFill>
            <a:srgbClr val="52B2C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170" name="Picture 2" descr="Free Little Boys Football photo and picture">
            <a:extLst>
              <a:ext uri="{FF2B5EF4-FFF2-40B4-BE49-F238E27FC236}">
                <a16:creationId xmlns:a16="http://schemas.microsoft.com/office/drawing/2014/main" id="{1ACAF830-A750-414A-8E61-71C5F196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44" y="2310032"/>
            <a:ext cx="4434700" cy="26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Free ai generated grass dewdrops illustration">
            <a:extLst>
              <a:ext uri="{FF2B5EF4-FFF2-40B4-BE49-F238E27FC236}">
                <a16:creationId xmlns:a16="http://schemas.microsoft.com/office/drawing/2014/main" id="{80729014-5F00-418F-8FA4-95BACAF0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28890" y="1316589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33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Wrap-up &amp;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Funny Cute illustration and picture">
            <a:extLst>
              <a:ext uri="{FF2B5EF4-FFF2-40B4-BE49-F238E27FC236}">
                <a16:creationId xmlns:a16="http://schemas.microsoft.com/office/drawing/2014/main" id="{FD458A5D-910F-494B-B47F-D9E7B74A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0000" l="9853" r="89937">
                        <a14:foregroundMark x1="24948" y1="35781" x2="53459" y2="73906"/>
                        <a14:foregroundMark x1="15723" y1="51250" x2="33962" y2="51875"/>
                        <a14:foregroundMark x1="33962" y1="51875" x2="50524" y2="56406"/>
                        <a14:foregroundMark x1="50524" y1="56406" x2="60168" y2="68594"/>
                        <a14:foregroundMark x1="60168" y1="68594" x2="41929" y2="62500"/>
                        <a14:foregroundMark x1="41929" y1="62500" x2="37736" y2="65625"/>
                        <a14:foregroundMark x1="61216" y1="71875" x2="68553" y2="66719"/>
                        <a14:foregroundMark x1="77778" y1="50781" x2="83019" y2="61875"/>
                        <a14:foregroundMark x1="19706" y1="65000" x2="27254" y2="65000"/>
                        <a14:foregroundMark x1="41929" y1="87344" x2="49895" y2="83750"/>
                        <a14:foregroundMark x1="62264" y1="12812" x2="83019" y2="20313"/>
                        <a14:foregroundMark x1="66247" y1="24375" x2="79245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6" y="925031"/>
            <a:ext cx="3074737" cy="41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usic Music Fruit Baseball illustration and picture">
            <a:extLst>
              <a:ext uri="{FF2B5EF4-FFF2-40B4-BE49-F238E27FC236}">
                <a16:creationId xmlns:a16="http://schemas.microsoft.com/office/drawing/2014/main" id="{99C6171F-0B4B-4BBB-9C76-1A439B75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41" y="2647801"/>
            <a:ext cx="3676080" cy="45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E60B0-5B88-4DB6-BFF2-9AFD3F348C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18F3183-325F-4AA5-9270-150AC139BD5B}"/>
              </a:ext>
            </a:extLst>
          </p:cNvPr>
          <p:cNvSpPr txBox="1">
            <a:spLocks/>
          </p:cNvSpPr>
          <p:nvPr/>
        </p:nvSpPr>
        <p:spPr>
          <a:xfrm>
            <a:off x="488214" y="2254535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1. 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diving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817E5AD-8529-420A-8C5C-9A0880AB45F6}"/>
              </a:ext>
            </a:extLst>
          </p:cNvPr>
          <p:cNvSpPr txBox="1">
            <a:spLocks/>
          </p:cNvSpPr>
          <p:nvPr/>
        </p:nvSpPr>
        <p:spPr>
          <a:xfrm>
            <a:off x="3485042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2. swimming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92E2E57-4035-4364-B819-23084FB947E3}"/>
              </a:ext>
            </a:extLst>
          </p:cNvPr>
          <p:cNvSpPr txBox="1">
            <a:spLocks/>
          </p:cNvSpPr>
          <p:nvPr/>
        </p:nvSpPr>
        <p:spPr>
          <a:xfrm>
            <a:off x="6481870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3. kayaking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97FCD19-2C4B-4F7F-AD1F-129EC971C0FB}"/>
              </a:ext>
            </a:extLst>
          </p:cNvPr>
          <p:cNvSpPr txBox="1">
            <a:spLocks/>
          </p:cNvSpPr>
          <p:nvPr/>
        </p:nvSpPr>
        <p:spPr>
          <a:xfrm>
            <a:off x="9478698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4. golf </a:t>
            </a:r>
          </a:p>
        </p:txBody>
      </p:sp>
      <p:pic>
        <p:nvPicPr>
          <p:cNvPr id="33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C3CCC66-AA97-4AC2-865D-998D32D1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140" y="1893563"/>
            <a:ext cx="3365736" cy="17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1A5B6B-39E5-4040-837D-57AB7B6B233D}"/>
              </a:ext>
            </a:extLst>
          </p:cNvPr>
          <p:cNvSpPr txBox="1">
            <a:spLocks/>
          </p:cNvSpPr>
          <p:nvPr/>
        </p:nvSpPr>
        <p:spPr>
          <a:xfrm>
            <a:off x="3274859" y="901016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Odd one out</a:t>
            </a:r>
          </a:p>
        </p:txBody>
      </p:sp>
      <p:pic>
        <p:nvPicPr>
          <p:cNvPr id="12" name="Picture 4" descr="Free Diving Maldives photo and picture">
            <a:extLst>
              <a:ext uri="{FF2B5EF4-FFF2-40B4-BE49-F238E27FC236}">
                <a16:creationId xmlns:a16="http://schemas.microsoft.com/office/drawing/2014/main" id="{9E97DDCC-7A57-4E28-B0D3-67A4123E3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r="37597" b="19225"/>
          <a:stretch/>
        </p:blipFill>
        <p:spPr bwMode="auto">
          <a:xfrm>
            <a:off x="361816" y="3573379"/>
            <a:ext cx="2482521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ree Swimming Exercise photo and picture">
            <a:extLst>
              <a:ext uri="{FF2B5EF4-FFF2-40B4-BE49-F238E27FC236}">
                <a16:creationId xmlns:a16="http://schemas.microsoft.com/office/drawing/2014/main" id="{C75657E1-F710-4DCB-9AB8-3030E693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44" y="3573379"/>
            <a:ext cx="2482521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Canoe Kayak Sport photo and picture">
            <a:extLst>
              <a:ext uri="{FF2B5EF4-FFF2-40B4-BE49-F238E27FC236}">
                <a16:creationId xmlns:a16="http://schemas.microsoft.com/office/drawing/2014/main" id="{AA525759-D202-407D-A92A-2B7965C42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r="12664"/>
          <a:stretch/>
        </p:blipFill>
        <p:spPr bwMode="auto">
          <a:xfrm>
            <a:off x="6350837" y="3573379"/>
            <a:ext cx="2482520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ree Golf Golfed photo and picture">
            <a:extLst>
              <a:ext uri="{FF2B5EF4-FFF2-40B4-BE49-F238E27FC236}">
                <a16:creationId xmlns:a16="http://schemas.microsoft.com/office/drawing/2014/main" id="{177703D8-CE81-44FB-8A6F-1B2ADE22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47" y="3573379"/>
            <a:ext cx="2482521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8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ACA134A-8704-46E9-9425-83201AC6286F}"/>
              </a:ext>
            </a:extLst>
          </p:cNvPr>
          <p:cNvSpPr txBox="1">
            <a:spLocks/>
          </p:cNvSpPr>
          <p:nvPr/>
        </p:nvSpPr>
        <p:spPr>
          <a:xfrm>
            <a:off x="3274859" y="901016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Odd one out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18F3183-325F-4AA5-9270-150AC139BD5B}"/>
              </a:ext>
            </a:extLst>
          </p:cNvPr>
          <p:cNvSpPr txBox="1">
            <a:spLocks/>
          </p:cNvSpPr>
          <p:nvPr/>
        </p:nvSpPr>
        <p:spPr>
          <a:xfrm>
            <a:off x="476183" y="2194174"/>
            <a:ext cx="2229726" cy="1087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1. 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taekwondo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817E5AD-8529-420A-8C5C-9A0880AB45F6}"/>
              </a:ext>
            </a:extLst>
          </p:cNvPr>
          <p:cNvSpPr txBox="1">
            <a:spLocks/>
          </p:cNvSpPr>
          <p:nvPr/>
        </p:nvSpPr>
        <p:spPr>
          <a:xfrm>
            <a:off x="3473011" y="2194173"/>
            <a:ext cx="2229726" cy="1087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2. baseball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92E2E57-4035-4364-B819-23084FB947E3}"/>
              </a:ext>
            </a:extLst>
          </p:cNvPr>
          <p:cNvSpPr txBox="1">
            <a:spLocks/>
          </p:cNvSpPr>
          <p:nvPr/>
        </p:nvSpPr>
        <p:spPr>
          <a:xfrm>
            <a:off x="6469839" y="2194173"/>
            <a:ext cx="2229726" cy="1087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3. football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97FCD19-2C4B-4F7F-AD1F-129EC971C0FB}"/>
              </a:ext>
            </a:extLst>
          </p:cNvPr>
          <p:cNvSpPr txBox="1">
            <a:spLocks/>
          </p:cNvSpPr>
          <p:nvPr/>
        </p:nvSpPr>
        <p:spPr>
          <a:xfrm>
            <a:off x="9466667" y="2194173"/>
            <a:ext cx="2229726" cy="1087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4. rugby</a:t>
            </a:r>
          </a:p>
        </p:txBody>
      </p:sp>
      <p:pic>
        <p:nvPicPr>
          <p:cNvPr id="33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C3CCC66-AA97-4AC2-865D-998D32D1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2" y="2012749"/>
            <a:ext cx="3365736" cy="14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Hit Catcher photo and picture">
            <a:extLst>
              <a:ext uri="{FF2B5EF4-FFF2-40B4-BE49-F238E27FC236}">
                <a16:creationId xmlns:a16="http://schemas.microsoft.com/office/drawing/2014/main" id="{912005C5-9574-43F0-95E0-C277FEA01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1182" b="6666"/>
          <a:stretch/>
        </p:blipFill>
        <p:spPr bwMode="auto">
          <a:xfrm>
            <a:off x="3346613" y="3594383"/>
            <a:ext cx="2482521" cy="18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ree Athletes American Football photo and picture">
            <a:extLst>
              <a:ext uri="{FF2B5EF4-FFF2-40B4-BE49-F238E27FC236}">
                <a16:creationId xmlns:a16="http://schemas.microsoft.com/office/drawing/2014/main" id="{39154C09-192E-44C6-9403-5D8FC1B33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4667" r="9320" b="5481"/>
          <a:stretch/>
        </p:blipFill>
        <p:spPr bwMode="auto">
          <a:xfrm>
            <a:off x="9340409" y="3594383"/>
            <a:ext cx="2482242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ree Child Soccer photo and picture">
            <a:extLst>
              <a:ext uri="{FF2B5EF4-FFF2-40B4-BE49-F238E27FC236}">
                <a16:creationId xmlns:a16="http://schemas.microsoft.com/office/drawing/2014/main" id="{E3014694-914A-400A-A8E6-4581519C2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7851" r="3350" b="8740"/>
          <a:stretch/>
        </p:blipFill>
        <p:spPr bwMode="auto">
          <a:xfrm>
            <a:off x="6343511" y="3594383"/>
            <a:ext cx="2482521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Free Marshall Taekwondo photo and picture">
            <a:extLst>
              <a:ext uri="{FF2B5EF4-FFF2-40B4-BE49-F238E27FC236}">
                <a16:creationId xmlns:a16="http://schemas.microsoft.com/office/drawing/2014/main" id="{2B97557E-49E0-4BF8-A5CB-E77C103E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" y="3594383"/>
            <a:ext cx="2482521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18F3183-325F-4AA5-9270-150AC139BD5B}"/>
              </a:ext>
            </a:extLst>
          </p:cNvPr>
          <p:cNvSpPr txBox="1">
            <a:spLocks/>
          </p:cNvSpPr>
          <p:nvPr/>
        </p:nvSpPr>
        <p:spPr>
          <a:xfrm>
            <a:off x="488214" y="2254535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1. tennis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817E5AD-8529-420A-8C5C-9A0880AB45F6}"/>
              </a:ext>
            </a:extLst>
          </p:cNvPr>
          <p:cNvSpPr txBox="1">
            <a:spLocks/>
          </p:cNvSpPr>
          <p:nvPr/>
        </p:nvSpPr>
        <p:spPr>
          <a:xfrm>
            <a:off x="3485042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2. badminton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92E2E57-4035-4364-B819-23084FB947E3}"/>
              </a:ext>
            </a:extLst>
          </p:cNvPr>
          <p:cNvSpPr txBox="1">
            <a:spLocks/>
          </p:cNvSpPr>
          <p:nvPr/>
        </p:nvSpPr>
        <p:spPr>
          <a:xfrm>
            <a:off x="6481870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3. cycling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97FCD19-2C4B-4F7F-AD1F-129EC971C0FB}"/>
              </a:ext>
            </a:extLst>
          </p:cNvPr>
          <p:cNvSpPr txBox="1">
            <a:spLocks/>
          </p:cNvSpPr>
          <p:nvPr/>
        </p:nvSpPr>
        <p:spPr>
          <a:xfrm>
            <a:off x="9478698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4. table tennis</a:t>
            </a:r>
          </a:p>
        </p:txBody>
      </p:sp>
      <p:pic>
        <p:nvPicPr>
          <p:cNvPr id="33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C3CCC66-AA97-4AC2-865D-998D32D1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64" y="1893563"/>
            <a:ext cx="3365736" cy="17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ree Table Tennis Sports photo and picture">
            <a:extLst>
              <a:ext uri="{FF2B5EF4-FFF2-40B4-BE49-F238E27FC236}">
                <a16:creationId xmlns:a16="http://schemas.microsoft.com/office/drawing/2014/main" id="{42553B9A-D9AB-42A1-AA0C-C37254FD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301" y="3580877"/>
            <a:ext cx="2482520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ree Badminton Bat photo and picture">
            <a:extLst>
              <a:ext uri="{FF2B5EF4-FFF2-40B4-BE49-F238E27FC236}">
                <a16:creationId xmlns:a16="http://schemas.microsoft.com/office/drawing/2014/main" id="{B04C2E42-A501-4328-8087-501134ACB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45" y="3580877"/>
            <a:ext cx="2482519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ree Tennis Sport photo and picture">
            <a:extLst>
              <a:ext uri="{FF2B5EF4-FFF2-40B4-BE49-F238E27FC236}">
                <a16:creationId xmlns:a16="http://schemas.microsoft.com/office/drawing/2014/main" id="{40898710-D481-4342-96CC-EB3476F6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7" y="3580877"/>
            <a:ext cx="2482519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ree Cyclists Race photo and picture">
            <a:extLst>
              <a:ext uri="{FF2B5EF4-FFF2-40B4-BE49-F238E27FC236}">
                <a16:creationId xmlns:a16="http://schemas.microsoft.com/office/drawing/2014/main" id="{043B26F0-4F52-46E3-B0A9-D2415347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75" y="3580877"/>
            <a:ext cx="2461515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1A5B6B-39E5-4040-837D-57AB7B6B233D}"/>
              </a:ext>
            </a:extLst>
          </p:cNvPr>
          <p:cNvSpPr txBox="1">
            <a:spLocks/>
          </p:cNvSpPr>
          <p:nvPr/>
        </p:nvSpPr>
        <p:spPr>
          <a:xfrm>
            <a:off x="3274859" y="901016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Odd one out</a:t>
            </a:r>
          </a:p>
        </p:txBody>
      </p:sp>
    </p:spTree>
    <p:extLst>
      <p:ext uri="{BB962C8B-B14F-4D97-AF65-F5344CB8AC3E}">
        <p14:creationId xmlns:p14="http://schemas.microsoft.com/office/powerpoint/2010/main" val="16965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18F3183-325F-4AA5-9270-150AC139BD5B}"/>
              </a:ext>
            </a:extLst>
          </p:cNvPr>
          <p:cNvSpPr txBox="1">
            <a:spLocks/>
          </p:cNvSpPr>
          <p:nvPr/>
        </p:nvSpPr>
        <p:spPr>
          <a:xfrm>
            <a:off x="488214" y="2254535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1. 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ice-skating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817E5AD-8529-420A-8C5C-9A0880AB45F6}"/>
              </a:ext>
            </a:extLst>
          </p:cNvPr>
          <p:cNvSpPr txBox="1">
            <a:spLocks/>
          </p:cNvSpPr>
          <p:nvPr/>
        </p:nvSpPr>
        <p:spPr>
          <a:xfrm>
            <a:off x="3485042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2. </a:t>
            </a:r>
          </a:p>
          <a:p>
            <a:pPr algn="ctr"/>
            <a:r>
              <a:rPr lang="en-SG" sz="3000" dirty="0">
                <a:latin typeface="Comic Sans MS" panose="030F0702030302020204" pitchFamily="66" charset="0"/>
              </a:rPr>
              <a:t>surfing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92E2E57-4035-4364-B819-23084FB947E3}"/>
              </a:ext>
            </a:extLst>
          </p:cNvPr>
          <p:cNvSpPr txBox="1">
            <a:spLocks/>
          </p:cNvSpPr>
          <p:nvPr/>
        </p:nvSpPr>
        <p:spPr>
          <a:xfrm>
            <a:off x="6481870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3. skiing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97FCD19-2C4B-4F7F-AD1F-129EC971C0FB}"/>
              </a:ext>
            </a:extLst>
          </p:cNvPr>
          <p:cNvSpPr txBox="1">
            <a:spLocks/>
          </p:cNvSpPr>
          <p:nvPr/>
        </p:nvSpPr>
        <p:spPr>
          <a:xfrm>
            <a:off x="9478698" y="2254534"/>
            <a:ext cx="2229726" cy="10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4. hockey</a:t>
            </a:r>
          </a:p>
        </p:txBody>
      </p:sp>
      <p:pic>
        <p:nvPicPr>
          <p:cNvPr id="33" name="Picture 4" descr="Circle Images – Browse 15,964,131 Stock Photos, Vectors, and Video | Adobe  Stock">
            <a:extLst>
              <a:ext uri="{FF2B5EF4-FFF2-40B4-BE49-F238E27FC236}">
                <a16:creationId xmlns:a16="http://schemas.microsoft.com/office/drawing/2014/main" id="{1C3CCC66-AA97-4AC2-865D-998D32D1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940" r="91252">
                        <a14:foregroundMark x1="43340" y1="21944" x2="43340" y2="21944"/>
                        <a14:foregroundMark x1="60835" y1="23056" x2="60835" y2="23056"/>
                        <a14:foregroundMark x1="91252" y1="55000" x2="91252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36" y="1893563"/>
            <a:ext cx="3365736" cy="17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1A5B6B-39E5-4040-837D-57AB7B6B233D}"/>
              </a:ext>
            </a:extLst>
          </p:cNvPr>
          <p:cNvSpPr txBox="1">
            <a:spLocks/>
          </p:cNvSpPr>
          <p:nvPr/>
        </p:nvSpPr>
        <p:spPr>
          <a:xfrm>
            <a:off x="3274859" y="901016"/>
            <a:ext cx="5642281" cy="748483"/>
          </a:xfrm>
          <a:prstGeom prst="rect">
            <a:avLst/>
          </a:prstGeom>
          <a:solidFill>
            <a:srgbClr val="D1CFE2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Odd one out</a:t>
            </a:r>
          </a:p>
        </p:txBody>
      </p:sp>
      <p:pic>
        <p:nvPicPr>
          <p:cNvPr id="10242" name="Picture 2" descr="Free Skates Figure Skating photo and picture">
            <a:extLst>
              <a:ext uri="{FF2B5EF4-FFF2-40B4-BE49-F238E27FC236}">
                <a16:creationId xmlns:a16="http://schemas.microsoft.com/office/drawing/2014/main" id="{586BE2CC-F30D-48C8-9F6E-6A31D938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7" y="3573380"/>
            <a:ext cx="2482519" cy="185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ree Water Sports Wave Surfing photo and picture">
            <a:extLst>
              <a:ext uri="{FF2B5EF4-FFF2-40B4-BE49-F238E27FC236}">
                <a16:creationId xmlns:a16="http://schemas.microsoft.com/office/drawing/2014/main" id="{61CC55E2-4044-43B3-8ABD-C78D0C11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45" y="3573380"/>
            <a:ext cx="2482519" cy="18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ree Skiing Child photo and picture">
            <a:extLst>
              <a:ext uri="{FF2B5EF4-FFF2-40B4-BE49-F238E27FC236}">
                <a16:creationId xmlns:a16="http://schemas.microsoft.com/office/drawing/2014/main" id="{4881B87F-E28D-4085-848E-F5A701B3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73" y="3573379"/>
            <a:ext cx="2482519" cy="18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ree Sport Hockey photo and picture">
            <a:extLst>
              <a:ext uri="{FF2B5EF4-FFF2-40B4-BE49-F238E27FC236}">
                <a16:creationId xmlns:a16="http://schemas.microsoft.com/office/drawing/2014/main" id="{758C8587-9423-4D31-9522-38B0B853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5"/>
          <a:stretch/>
        </p:blipFill>
        <p:spPr bwMode="auto">
          <a:xfrm>
            <a:off x="9352301" y="3573380"/>
            <a:ext cx="2482519" cy="185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lang="en" sz="3600" b="1" noProof="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 time &amp; Project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 vocabulary about sports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092" y="123056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82" y="1269069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3601734" y="299181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SG" sz="2000" dirty="0">
                <a:latin typeface="Comic Sans MS" panose="030F0702030302020204" pitchFamily="66" charset="0"/>
              </a:rPr>
              <a:t>Warm-up&amp;</a:t>
            </a:r>
            <a:br>
              <a:rPr lang="en-SG" sz="2000" dirty="0">
                <a:latin typeface="Comic Sans MS" panose="030F0702030302020204" pitchFamily="66" charset="0"/>
              </a:rPr>
            </a:br>
            <a:r>
              <a:rPr lang="en-SG" sz="2000" dirty="0">
                <a:latin typeface="Comic Sans MS" panose="030F0702030302020204" pitchFamily="66" charset="0"/>
              </a:rPr>
              <a:t>Review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3710322" y="122586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08424" y="389846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</a:t>
            </a:r>
            <a:r>
              <a:rPr lang="en-SG" sz="3600" dirty="0">
                <a:latin typeface="Comic Sans MS" panose="030F0702030302020204" pitchFamily="66" charset="0"/>
              </a:rPr>
              <a:t>3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</a:t>
            </a:r>
            <a:r>
              <a:rPr lang="en-SG" sz="3600" dirty="0">
                <a:latin typeface="Comic Sans MS" panose="030F0702030302020204" pitchFamily="66" charset="0"/>
              </a:rPr>
              <a:t>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9323533" y="87050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926020" y="119889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7346008" y="2996794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7453642" y="1202374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</a:t>
            </a:r>
            <a:r>
              <a:rPr lang="en-SG" sz="3600" kern="0" dirty="0">
                <a:solidFill>
                  <a:srgbClr val="FF3A5F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3A5F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2CFDE5-0651-4787-BCD9-86ECBF443CC9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6846064" y="1489814"/>
            <a:ext cx="975200" cy="609600"/>
          </a:xfrm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Free ai generated grass dewdrops illustration">
            <a:extLst>
              <a:ext uri="{FF2B5EF4-FFF2-40B4-BE49-F238E27FC236}">
                <a16:creationId xmlns:a16="http://schemas.microsoft.com/office/drawing/2014/main" id="{80729014-5F00-418F-8FA4-95BACAF0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D93EF-5E5C-42DE-89A1-A7A384B2EF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EF38-1C51-4A45-BCCD-3AE1977C1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A3AB2-72BC-4F15-B806-53BD9B5F4E12}"/>
              </a:ext>
            </a:extLst>
          </p:cNvPr>
          <p:cNvGrpSpPr/>
          <p:nvPr/>
        </p:nvGrpSpPr>
        <p:grpSpPr>
          <a:xfrm>
            <a:off x="1128890" y="1316589"/>
            <a:ext cx="10272136" cy="4058150"/>
            <a:chOff x="1128890" y="1252794"/>
            <a:chExt cx="10272136" cy="4058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50CE26-1E81-4D6B-AD68-D4E86A32A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  <a14:imgEffect>
                        <a14:saturation sat="33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128890" y="1252794"/>
              <a:ext cx="10272136" cy="405815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1A3188-D62A-4640-B44E-4090936CDAB9}"/>
                </a:ext>
              </a:extLst>
            </p:cNvPr>
            <p:cNvSpPr txBox="1">
              <a:spLocks/>
            </p:cNvSpPr>
            <p:nvPr/>
          </p:nvSpPr>
          <p:spPr>
            <a:xfrm>
              <a:off x="1523998" y="1960613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Warm-up &amp;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Review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Free Funny Cute illustration and picture">
            <a:extLst>
              <a:ext uri="{FF2B5EF4-FFF2-40B4-BE49-F238E27FC236}">
                <a16:creationId xmlns:a16="http://schemas.microsoft.com/office/drawing/2014/main" id="{FD458A5D-910F-494B-B47F-D9E7B74A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0000" l="9853" r="89937">
                        <a14:foregroundMark x1="24948" y1="35781" x2="53459" y2="73906"/>
                        <a14:foregroundMark x1="15723" y1="51250" x2="33962" y2="51875"/>
                        <a14:foregroundMark x1="33962" y1="51875" x2="50524" y2="56406"/>
                        <a14:foregroundMark x1="50524" y1="56406" x2="60168" y2="68594"/>
                        <a14:foregroundMark x1="60168" y1="68594" x2="41929" y2="62500"/>
                        <a14:foregroundMark x1="41929" y1="62500" x2="37736" y2="65625"/>
                        <a14:foregroundMark x1="61216" y1="71875" x2="68553" y2="66719"/>
                        <a14:foregroundMark x1="77778" y1="50781" x2="83019" y2="61875"/>
                        <a14:foregroundMark x1="19706" y1="65000" x2="27254" y2="65000"/>
                        <a14:foregroundMark x1="41929" y1="87344" x2="49895" y2="83750"/>
                        <a14:foregroundMark x1="62264" y1="12812" x2="83019" y2="20313"/>
                        <a14:foregroundMark x1="66247" y1="24375" x2="79245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6" y="925031"/>
            <a:ext cx="3074737" cy="41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usic Music Fruit Baseball illustration and picture">
            <a:extLst>
              <a:ext uri="{FF2B5EF4-FFF2-40B4-BE49-F238E27FC236}">
                <a16:creationId xmlns:a16="http://schemas.microsoft.com/office/drawing/2014/main" id="{99C6171F-0B4B-4BBB-9C76-1A439B75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41" y="2647801"/>
            <a:ext cx="3676080" cy="45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5587A6-7271-4331-945A-EF13ACFA78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1326-07C5-48E6-A816-46E1F21B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Just Dance Kids 2 I Am A Gummy Bear">
            <a:hlinkClick r:id="" action="ppaction://media"/>
            <a:extLst>
              <a:ext uri="{FF2B5EF4-FFF2-40B4-BE49-F238E27FC236}">
                <a16:creationId xmlns:a16="http://schemas.microsoft.com/office/drawing/2014/main" id="{592C858E-3F84-4B98-A1B8-6C76D7AC2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7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run running jogging illustration">
            <a:extLst>
              <a:ext uri="{FF2B5EF4-FFF2-40B4-BE49-F238E27FC236}">
                <a16:creationId xmlns:a16="http://schemas.microsoft.com/office/drawing/2014/main" id="{78158F34-0552-4063-A13F-ECEB66257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31076" r="21783" b="14229"/>
          <a:stretch/>
        </p:blipFill>
        <p:spPr bwMode="auto">
          <a:xfrm>
            <a:off x="3790027" y="1662778"/>
            <a:ext cx="4675748" cy="3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C3283D-4C23-4A29-B942-B63591F6D375}"/>
              </a:ext>
            </a:extLst>
          </p:cNvPr>
          <p:cNvSpPr/>
          <p:nvPr/>
        </p:nvSpPr>
        <p:spPr>
          <a:xfrm>
            <a:off x="2188427" y="1544150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26F25-4782-4957-9759-3688D1F5D749}"/>
              </a:ext>
            </a:extLst>
          </p:cNvPr>
          <p:cNvSpPr/>
          <p:nvPr/>
        </p:nvSpPr>
        <p:spPr>
          <a:xfrm>
            <a:off x="4572765" y="1544237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83081-4C74-48FA-9A8D-3815042C434C}"/>
              </a:ext>
            </a:extLst>
          </p:cNvPr>
          <p:cNvSpPr/>
          <p:nvPr/>
        </p:nvSpPr>
        <p:spPr>
          <a:xfrm>
            <a:off x="6949941" y="1544149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42C7F-D4B5-4561-ADBC-C813882BDB9C}"/>
              </a:ext>
            </a:extLst>
          </p:cNvPr>
          <p:cNvSpPr/>
          <p:nvPr/>
        </p:nvSpPr>
        <p:spPr>
          <a:xfrm>
            <a:off x="2914750" y="2292633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FE429-BFA0-4F8C-B7E8-03A226CF28EB}"/>
              </a:ext>
            </a:extLst>
          </p:cNvPr>
          <p:cNvSpPr/>
          <p:nvPr/>
        </p:nvSpPr>
        <p:spPr>
          <a:xfrm>
            <a:off x="5298364" y="2292634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2479A1-F3E8-4843-ADC8-4B8439707EE2}"/>
              </a:ext>
            </a:extLst>
          </p:cNvPr>
          <p:cNvSpPr/>
          <p:nvPr/>
        </p:nvSpPr>
        <p:spPr>
          <a:xfrm>
            <a:off x="2241059" y="3041119"/>
            <a:ext cx="2380758" cy="748483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9DB19-4618-494D-95AE-F088F9452AE8}"/>
              </a:ext>
            </a:extLst>
          </p:cNvPr>
          <p:cNvSpPr/>
          <p:nvPr/>
        </p:nvSpPr>
        <p:spPr>
          <a:xfrm>
            <a:off x="7686614" y="2293899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5E69D-AB78-4D3A-84F1-EC834B13A069}"/>
              </a:ext>
            </a:extLst>
          </p:cNvPr>
          <p:cNvSpPr/>
          <p:nvPr/>
        </p:nvSpPr>
        <p:spPr>
          <a:xfrm>
            <a:off x="4633057" y="3046840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0771D-1CBD-4BA0-968C-EC46429001F7}"/>
              </a:ext>
            </a:extLst>
          </p:cNvPr>
          <p:cNvSpPr/>
          <p:nvPr/>
        </p:nvSpPr>
        <p:spPr>
          <a:xfrm>
            <a:off x="7015598" y="304684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BF3B8C-5ED1-4C59-B5C6-D0A5400B2003}"/>
              </a:ext>
            </a:extLst>
          </p:cNvPr>
          <p:cNvSpPr/>
          <p:nvPr/>
        </p:nvSpPr>
        <p:spPr>
          <a:xfrm>
            <a:off x="2914750" y="380200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F0A8B3-3E31-493C-8972-3A24DC0C4B34}"/>
              </a:ext>
            </a:extLst>
          </p:cNvPr>
          <p:cNvSpPr/>
          <p:nvPr/>
        </p:nvSpPr>
        <p:spPr>
          <a:xfrm>
            <a:off x="5298364" y="3802002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F2AE99-3006-49EF-BB06-E4164DC80DDD}"/>
              </a:ext>
            </a:extLst>
          </p:cNvPr>
          <p:cNvSpPr/>
          <p:nvPr/>
        </p:nvSpPr>
        <p:spPr>
          <a:xfrm>
            <a:off x="7686614" y="379432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C0CB7-8A89-4B1B-BA79-3296C09A10C8}"/>
              </a:ext>
            </a:extLst>
          </p:cNvPr>
          <p:cNvSpPr/>
          <p:nvPr/>
        </p:nvSpPr>
        <p:spPr>
          <a:xfrm>
            <a:off x="2243128" y="4544926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28C764-84E7-4D90-B2F2-4A05E2D23C38}"/>
              </a:ext>
            </a:extLst>
          </p:cNvPr>
          <p:cNvSpPr/>
          <p:nvPr/>
        </p:nvSpPr>
        <p:spPr>
          <a:xfrm>
            <a:off x="4633057" y="454944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C8C65-49F4-4B26-9C8C-49494D9CE172}"/>
              </a:ext>
            </a:extLst>
          </p:cNvPr>
          <p:cNvSpPr/>
          <p:nvPr/>
        </p:nvSpPr>
        <p:spPr>
          <a:xfrm>
            <a:off x="7015598" y="4550734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56" name="Picture 8" descr="Free Construction Worker illustration and picture">
            <a:extLst>
              <a:ext uri="{FF2B5EF4-FFF2-40B4-BE49-F238E27FC236}">
                <a16:creationId xmlns:a16="http://schemas.microsoft.com/office/drawing/2014/main" id="{0B5514C8-3C24-4E21-AD1C-D5CA3FC3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80" y="2731936"/>
            <a:ext cx="3512091" cy="3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4C5262D-2D65-416A-BD10-B47EFBF2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076" y="585350"/>
            <a:ext cx="8088719" cy="74848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8A0B098-AAF8-4D7E-8C69-B2811C986F3C}"/>
              </a:ext>
            </a:extLst>
          </p:cNvPr>
          <p:cNvSpPr txBox="1">
            <a:spLocks/>
          </p:cNvSpPr>
          <p:nvPr/>
        </p:nvSpPr>
        <p:spPr>
          <a:xfrm>
            <a:off x="2652366" y="5558903"/>
            <a:ext cx="6342138" cy="711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running</a:t>
            </a:r>
            <a:r>
              <a:rPr lang="en-SG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EC293A4-27ED-4AFD-96C3-1B3501430A61}"/>
              </a:ext>
            </a:extLst>
          </p:cNvPr>
          <p:cNvSpPr txBox="1">
            <a:spLocks/>
          </p:cNvSpPr>
          <p:nvPr/>
        </p:nvSpPr>
        <p:spPr>
          <a:xfrm>
            <a:off x="9991406" y="5467532"/>
            <a:ext cx="1801224" cy="915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Break all bricks</a:t>
            </a:r>
          </a:p>
        </p:txBody>
      </p:sp>
    </p:spTree>
    <p:extLst>
      <p:ext uri="{BB962C8B-B14F-4D97-AF65-F5344CB8AC3E}">
        <p14:creationId xmlns:p14="http://schemas.microsoft.com/office/powerpoint/2010/main" val="41373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ai generated equestrian horse illustration">
            <a:extLst>
              <a:ext uri="{FF2B5EF4-FFF2-40B4-BE49-F238E27FC236}">
                <a16:creationId xmlns:a16="http://schemas.microsoft.com/office/drawing/2014/main" id="{EF05C37A-8811-4694-8CF4-14E73B95D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 bwMode="auto">
          <a:xfrm>
            <a:off x="3603009" y="1593519"/>
            <a:ext cx="4855999" cy="3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C3283D-4C23-4A29-B942-B63591F6D375}"/>
              </a:ext>
            </a:extLst>
          </p:cNvPr>
          <p:cNvSpPr/>
          <p:nvPr/>
        </p:nvSpPr>
        <p:spPr>
          <a:xfrm>
            <a:off x="2190216" y="1545397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26F25-4782-4957-9759-3688D1F5D749}"/>
              </a:ext>
            </a:extLst>
          </p:cNvPr>
          <p:cNvSpPr/>
          <p:nvPr/>
        </p:nvSpPr>
        <p:spPr>
          <a:xfrm>
            <a:off x="4572765" y="1544237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83081-4C74-48FA-9A8D-3815042C434C}"/>
              </a:ext>
            </a:extLst>
          </p:cNvPr>
          <p:cNvSpPr/>
          <p:nvPr/>
        </p:nvSpPr>
        <p:spPr>
          <a:xfrm>
            <a:off x="6949941" y="1544149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42C7F-D4B5-4561-ADBC-C813882BDB9C}"/>
              </a:ext>
            </a:extLst>
          </p:cNvPr>
          <p:cNvSpPr/>
          <p:nvPr/>
        </p:nvSpPr>
        <p:spPr>
          <a:xfrm>
            <a:off x="2914750" y="2292633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FE429-BFA0-4F8C-B7E8-03A226CF28EB}"/>
              </a:ext>
            </a:extLst>
          </p:cNvPr>
          <p:cNvSpPr/>
          <p:nvPr/>
        </p:nvSpPr>
        <p:spPr>
          <a:xfrm>
            <a:off x="5298364" y="2292634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2479A1-F3E8-4843-ADC8-4B8439707EE2}"/>
              </a:ext>
            </a:extLst>
          </p:cNvPr>
          <p:cNvSpPr/>
          <p:nvPr/>
        </p:nvSpPr>
        <p:spPr>
          <a:xfrm>
            <a:off x="2241059" y="3041119"/>
            <a:ext cx="2380758" cy="748483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9DB19-4618-494D-95AE-F088F9452AE8}"/>
              </a:ext>
            </a:extLst>
          </p:cNvPr>
          <p:cNvSpPr/>
          <p:nvPr/>
        </p:nvSpPr>
        <p:spPr>
          <a:xfrm>
            <a:off x="7686614" y="2293899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5E69D-AB78-4D3A-84F1-EC834B13A069}"/>
              </a:ext>
            </a:extLst>
          </p:cNvPr>
          <p:cNvSpPr/>
          <p:nvPr/>
        </p:nvSpPr>
        <p:spPr>
          <a:xfrm>
            <a:off x="4633057" y="3046840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0771D-1CBD-4BA0-968C-EC46429001F7}"/>
              </a:ext>
            </a:extLst>
          </p:cNvPr>
          <p:cNvSpPr/>
          <p:nvPr/>
        </p:nvSpPr>
        <p:spPr>
          <a:xfrm>
            <a:off x="7015598" y="304684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BF3B8C-5ED1-4C59-B5C6-D0A5400B2003}"/>
              </a:ext>
            </a:extLst>
          </p:cNvPr>
          <p:cNvSpPr/>
          <p:nvPr/>
        </p:nvSpPr>
        <p:spPr>
          <a:xfrm>
            <a:off x="2914750" y="380200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F0A8B3-3E31-493C-8972-3A24DC0C4B34}"/>
              </a:ext>
            </a:extLst>
          </p:cNvPr>
          <p:cNvSpPr/>
          <p:nvPr/>
        </p:nvSpPr>
        <p:spPr>
          <a:xfrm>
            <a:off x="5298364" y="3802002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F2AE99-3006-49EF-BB06-E4164DC80DDD}"/>
              </a:ext>
            </a:extLst>
          </p:cNvPr>
          <p:cNvSpPr/>
          <p:nvPr/>
        </p:nvSpPr>
        <p:spPr>
          <a:xfrm>
            <a:off x="7686614" y="379432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C0CB7-8A89-4B1B-BA79-3296C09A10C8}"/>
              </a:ext>
            </a:extLst>
          </p:cNvPr>
          <p:cNvSpPr/>
          <p:nvPr/>
        </p:nvSpPr>
        <p:spPr>
          <a:xfrm>
            <a:off x="2243128" y="4544926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28C764-84E7-4D90-B2F2-4A05E2D23C38}"/>
              </a:ext>
            </a:extLst>
          </p:cNvPr>
          <p:cNvSpPr/>
          <p:nvPr/>
        </p:nvSpPr>
        <p:spPr>
          <a:xfrm>
            <a:off x="4633057" y="454944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C8C65-49F4-4B26-9C8C-49494D9CE172}"/>
              </a:ext>
            </a:extLst>
          </p:cNvPr>
          <p:cNvSpPr/>
          <p:nvPr/>
        </p:nvSpPr>
        <p:spPr>
          <a:xfrm>
            <a:off x="7015598" y="4550734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56" name="Picture 8" descr="Free Construction Worker illustration and picture">
            <a:extLst>
              <a:ext uri="{FF2B5EF4-FFF2-40B4-BE49-F238E27FC236}">
                <a16:creationId xmlns:a16="http://schemas.microsoft.com/office/drawing/2014/main" id="{0B5514C8-3C24-4E21-AD1C-D5CA3FC3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80" y="2731936"/>
            <a:ext cx="3512091" cy="3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4C5262D-2D65-416A-BD10-B47EFBF2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076" y="585350"/>
            <a:ext cx="8088719" cy="74848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8A0B098-AAF8-4D7E-8C69-B2811C986F3C}"/>
              </a:ext>
            </a:extLst>
          </p:cNvPr>
          <p:cNvSpPr txBox="1">
            <a:spLocks/>
          </p:cNvSpPr>
          <p:nvPr/>
        </p:nvSpPr>
        <p:spPr>
          <a:xfrm>
            <a:off x="2652366" y="5558903"/>
            <a:ext cx="6342138" cy="711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horse riding</a:t>
            </a:r>
            <a:r>
              <a:rPr lang="en-SG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EC293A4-27ED-4AFD-96C3-1B3501430A61}"/>
              </a:ext>
            </a:extLst>
          </p:cNvPr>
          <p:cNvSpPr txBox="1">
            <a:spLocks/>
          </p:cNvSpPr>
          <p:nvPr/>
        </p:nvSpPr>
        <p:spPr>
          <a:xfrm>
            <a:off x="9991406" y="5467532"/>
            <a:ext cx="1801224" cy="915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Break all bricks</a:t>
            </a:r>
          </a:p>
        </p:txBody>
      </p:sp>
    </p:spTree>
    <p:extLst>
      <p:ext uri="{BB962C8B-B14F-4D97-AF65-F5344CB8AC3E}">
        <p14:creationId xmlns:p14="http://schemas.microsoft.com/office/powerpoint/2010/main" val="493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man shoot player illustration">
            <a:extLst>
              <a:ext uri="{FF2B5EF4-FFF2-40B4-BE49-F238E27FC236}">
                <a16:creationId xmlns:a16="http://schemas.microsoft.com/office/drawing/2014/main" id="{CB5F5B65-047F-41FE-A5DE-7F7EEA087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t="19449" r="1763" b="10671"/>
          <a:stretch/>
        </p:blipFill>
        <p:spPr bwMode="auto">
          <a:xfrm>
            <a:off x="3196028" y="1654561"/>
            <a:ext cx="5647721" cy="34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C3283D-4C23-4A29-B942-B63591F6D375}"/>
              </a:ext>
            </a:extLst>
          </p:cNvPr>
          <p:cNvSpPr/>
          <p:nvPr/>
        </p:nvSpPr>
        <p:spPr>
          <a:xfrm>
            <a:off x="2190216" y="1545397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26F25-4782-4957-9759-3688D1F5D749}"/>
              </a:ext>
            </a:extLst>
          </p:cNvPr>
          <p:cNvSpPr/>
          <p:nvPr/>
        </p:nvSpPr>
        <p:spPr>
          <a:xfrm>
            <a:off x="4570974" y="1537078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83081-4C74-48FA-9A8D-3815042C434C}"/>
              </a:ext>
            </a:extLst>
          </p:cNvPr>
          <p:cNvSpPr/>
          <p:nvPr/>
        </p:nvSpPr>
        <p:spPr>
          <a:xfrm>
            <a:off x="6949941" y="1544149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42C7F-D4B5-4561-ADBC-C813882BDB9C}"/>
              </a:ext>
            </a:extLst>
          </p:cNvPr>
          <p:cNvSpPr/>
          <p:nvPr/>
        </p:nvSpPr>
        <p:spPr>
          <a:xfrm>
            <a:off x="2914750" y="2292633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FE429-BFA0-4F8C-B7E8-03A226CF28EB}"/>
              </a:ext>
            </a:extLst>
          </p:cNvPr>
          <p:cNvSpPr/>
          <p:nvPr/>
        </p:nvSpPr>
        <p:spPr>
          <a:xfrm>
            <a:off x="5298364" y="2292634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2479A1-F3E8-4843-ADC8-4B8439707EE2}"/>
              </a:ext>
            </a:extLst>
          </p:cNvPr>
          <p:cNvSpPr/>
          <p:nvPr/>
        </p:nvSpPr>
        <p:spPr>
          <a:xfrm>
            <a:off x="2241059" y="3041119"/>
            <a:ext cx="2380758" cy="748483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9DB19-4618-494D-95AE-F088F9452AE8}"/>
              </a:ext>
            </a:extLst>
          </p:cNvPr>
          <p:cNvSpPr/>
          <p:nvPr/>
        </p:nvSpPr>
        <p:spPr>
          <a:xfrm>
            <a:off x="7686614" y="2293899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5E69D-AB78-4D3A-84F1-EC834B13A069}"/>
              </a:ext>
            </a:extLst>
          </p:cNvPr>
          <p:cNvSpPr/>
          <p:nvPr/>
        </p:nvSpPr>
        <p:spPr>
          <a:xfrm>
            <a:off x="4633057" y="3046840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0771D-1CBD-4BA0-968C-EC46429001F7}"/>
              </a:ext>
            </a:extLst>
          </p:cNvPr>
          <p:cNvSpPr/>
          <p:nvPr/>
        </p:nvSpPr>
        <p:spPr>
          <a:xfrm>
            <a:off x="7015598" y="304684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BF3B8C-5ED1-4C59-B5C6-D0A5400B2003}"/>
              </a:ext>
            </a:extLst>
          </p:cNvPr>
          <p:cNvSpPr/>
          <p:nvPr/>
        </p:nvSpPr>
        <p:spPr>
          <a:xfrm>
            <a:off x="2914750" y="380200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F0A8B3-3E31-493C-8972-3A24DC0C4B34}"/>
              </a:ext>
            </a:extLst>
          </p:cNvPr>
          <p:cNvSpPr/>
          <p:nvPr/>
        </p:nvSpPr>
        <p:spPr>
          <a:xfrm>
            <a:off x="5298364" y="3802002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F2AE99-3006-49EF-BB06-E4164DC80DDD}"/>
              </a:ext>
            </a:extLst>
          </p:cNvPr>
          <p:cNvSpPr/>
          <p:nvPr/>
        </p:nvSpPr>
        <p:spPr>
          <a:xfrm>
            <a:off x="7686614" y="379432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C0CB7-8A89-4B1B-BA79-3296C09A10C8}"/>
              </a:ext>
            </a:extLst>
          </p:cNvPr>
          <p:cNvSpPr/>
          <p:nvPr/>
        </p:nvSpPr>
        <p:spPr>
          <a:xfrm>
            <a:off x="2243128" y="4544926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28C764-84E7-4D90-B2F2-4A05E2D23C38}"/>
              </a:ext>
            </a:extLst>
          </p:cNvPr>
          <p:cNvSpPr/>
          <p:nvPr/>
        </p:nvSpPr>
        <p:spPr>
          <a:xfrm>
            <a:off x="4633057" y="454944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C8C65-49F4-4B26-9C8C-49494D9CE172}"/>
              </a:ext>
            </a:extLst>
          </p:cNvPr>
          <p:cNvSpPr/>
          <p:nvPr/>
        </p:nvSpPr>
        <p:spPr>
          <a:xfrm>
            <a:off x="7015598" y="4550734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56" name="Picture 8" descr="Free Construction Worker illustration and picture">
            <a:extLst>
              <a:ext uri="{FF2B5EF4-FFF2-40B4-BE49-F238E27FC236}">
                <a16:creationId xmlns:a16="http://schemas.microsoft.com/office/drawing/2014/main" id="{0B5514C8-3C24-4E21-AD1C-D5CA3FC3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80" y="2731936"/>
            <a:ext cx="3512091" cy="3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4C5262D-2D65-416A-BD10-B47EFBF2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076" y="585350"/>
            <a:ext cx="8088719" cy="74848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8A0B098-AAF8-4D7E-8C69-B2811C986F3C}"/>
              </a:ext>
            </a:extLst>
          </p:cNvPr>
          <p:cNvSpPr txBox="1">
            <a:spLocks/>
          </p:cNvSpPr>
          <p:nvPr/>
        </p:nvSpPr>
        <p:spPr>
          <a:xfrm>
            <a:off x="2652366" y="5558903"/>
            <a:ext cx="6342138" cy="711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baseball</a:t>
            </a:r>
            <a:r>
              <a:rPr lang="en-SG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EC293A4-27ED-4AFD-96C3-1B3501430A61}"/>
              </a:ext>
            </a:extLst>
          </p:cNvPr>
          <p:cNvSpPr txBox="1">
            <a:spLocks/>
          </p:cNvSpPr>
          <p:nvPr/>
        </p:nvSpPr>
        <p:spPr>
          <a:xfrm>
            <a:off x="9991406" y="5467532"/>
            <a:ext cx="1801224" cy="915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Break all bricks</a:t>
            </a:r>
          </a:p>
        </p:txBody>
      </p:sp>
    </p:spTree>
    <p:extLst>
      <p:ext uri="{BB962C8B-B14F-4D97-AF65-F5344CB8AC3E}">
        <p14:creationId xmlns:p14="http://schemas.microsoft.com/office/powerpoint/2010/main" val="32322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golf player competition illustration">
            <a:extLst>
              <a:ext uri="{FF2B5EF4-FFF2-40B4-BE49-F238E27FC236}">
                <a16:creationId xmlns:a16="http://schemas.microsoft.com/office/drawing/2014/main" id="{C2B5A263-0700-465C-BB16-4FE62C1E5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3981" r="10959"/>
          <a:stretch/>
        </p:blipFill>
        <p:spPr bwMode="auto">
          <a:xfrm>
            <a:off x="3579497" y="1769211"/>
            <a:ext cx="4880782" cy="331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C3283D-4C23-4A29-B942-B63591F6D375}"/>
              </a:ext>
            </a:extLst>
          </p:cNvPr>
          <p:cNvSpPr/>
          <p:nvPr/>
        </p:nvSpPr>
        <p:spPr>
          <a:xfrm>
            <a:off x="2190216" y="1545397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226F25-4782-4957-9759-3688D1F5D749}"/>
              </a:ext>
            </a:extLst>
          </p:cNvPr>
          <p:cNvSpPr/>
          <p:nvPr/>
        </p:nvSpPr>
        <p:spPr>
          <a:xfrm>
            <a:off x="4570079" y="1545396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83081-4C74-48FA-9A8D-3815042C434C}"/>
              </a:ext>
            </a:extLst>
          </p:cNvPr>
          <p:cNvSpPr/>
          <p:nvPr/>
        </p:nvSpPr>
        <p:spPr>
          <a:xfrm>
            <a:off x="6949941" y="1544149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42C7F-D4B5-4561-ADBC-C813882BDB9C}"/>
              </a:ext>
            </a:extLst>
          </p:cNvPr>
          <p:cNvSpPr/>
          <p:nvPr/>
        </p:nvSpPr>
        <p:spPr>
          <a:xfrm>
            <a:off x="2914750" y="2292633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FE429-BFA0-4F8C-B7E8-03A226CF28EB}"/>
              </a:ext>
            </a:extLst>
          </p:cNvPr>
          <p:cNvSpPr/>
          <p:nvPr/>
        </p:nvSpPr>
        <p:spPr>
          <a:xfrm>
            <a:off x="5298364" y="2292634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2479A1-F3E8-4843-ADC8-4B8439707EE2}"/>
              </a:ext>
            </a:extLst>
          </p:cNvPr>
          <p:cNvSpPr/>
          <p:nvPr/>
        </p:nvSpPr>
        <p:spPr>
          <a:xfrm>
            <a:off x="2241059" y="3041119"/>
            <a:ext cx="2380758" cy="748483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59DB19-4618-494D-95AE-F088F9452AE8}"/>
              </a:ext>
            </a:extLst>
          </p:cNvPr>
          <p:cNvSpPr/>
          <p:nvPr/>
        </p:nvSpPr>
        <p:spPr>
          <a:xfrm>
            <a:off x="7686614" y="2293899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5E69D-AB78-4D3A-84F1-EC834B13A069}"/>
              </a:ext>
            </a:extLst>
          </p:cNvPr>
          <p:cNvSpPr/>
          <p:nvPr/>
        </p:nvSpPr>
        <p:spPr>
          <a:xfrm>
            <a:off x="4633057" y="3046840"/>
            <a:ext cx="2380758" cy="748483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0771D-1CBD-4BA0-968C-EC46429001F7}"/>
              </a:ext>
            </a:extLst>
          </p:cNvPr>
          <p:cNvSpPr/>
          <p:nvPr/>
        </p:nvSpPr>
        <p:spPr>
          <a:xfrm>
            <a:off x="7015598" y="304684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BF3B8C-5ED1-4C59-B5C6-D0A5400B2003}"/>
              </a:ext>
            </a:extLst>
          </p:cNvPr>
          <p:cNvSpPr/>
          <p:nvPr/>
        </p:nvSpPr>
        <p:spPr>
          <a:xfrm>
            <a:off x="2914750" y="3802001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F0A8B3-3E31-493C-8972-3A24DC0C4B34}"/>
              </a:ext>
            </a:extLst>
          </p:cNvPr>
          <p:cNvSpPr/>
          <p:nvPr/>
        </p:nvSpPr>
        <p:spPr>
          <a:xfrm>
            <a:off x="5298364" y="3802002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F2AE99-3006-49EF-BB06-E4164DC80DDD}"/>
              </a:ext>
            </a:extLst>
          </p:cNvPr>
          <p:cNvSpPr/>
          <p:nvPr/>
        </p:nvSpPr>
        <p:spPr>
          <a:xfrm>
            <a:off x="7686614" y="379432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C0CB7-8A89-4B1B-BA79-3296C09A10C8}"/>
              </a:ext>
            </a:extLst>
          </p:cNvPr>
          <p:cNvSpPr/>
          <p:nvPr/>
        </p:nvSpPr>
        <p:spPr>
          <a:xfrm>
            <a:off x="2243128" y="4544926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28C764-84E7-4D90-B2F2-4A05E2D23C38}"/>
              </a:ext>
            </a:extLst>
          </p:cNvPr>
          <p:cNvSpPr/>
          <p:nvPr/>
        </p:nvSpPr>
        <p:spPr>
          <a:xfrm>
            <a:off x="4633057" y="4549442"/>
            <a:ext cx="2380758" cy="748484"/>
          </a:xfrm>
          <a:prstGeom prst="rect">
            <a:avLst/>
          </a:prstGeom>
          <a:solidFill>
            <a:srgbClr val="AA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C8C65-49F4-4B26-9C8C-49494D9CE172}"/>
              </a:ext>
            </a:extLst>
          </p:cNvPr>
          <p:cNvSpPr/>
          <p:nvPr/>
        </p:nvSpPr>
        <p:spPr>
          <a:xfrm>
            <a:off x="7015598" y="4550734"/>
            <a:ext cx="2380758" cy="748484"/>
          </a:xfrm>
          <a:prstGeom prst="rect">
            <a:avLst/>
          </a:prstGeom>
          <a:solidFill>
            <a:srgbClr val="B6373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56" name="Picture 8" descr="Free Construction Worker illustration and picture">
            <a:extLst>
              <a:ext uri="{FF2B5EF4-FFF2-40B4-BE49-F238E27FC236}">
                <a16:creationId xmlns:a16="http://schemas.microsoft.com/office/drawing/2014/main" id="{0B5514C8-3C24-4E21-AD1C-D5CA3FC3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80" y="2731936"/>
            <a:ext cx="3512091" cy="35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4C5262D-2D65-416A-BD10-B47EFBF2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075" y="560609"/>
            <a:ext cx="8088719" cy="748483"/>
          </a:xfr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What sport is it?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8A0B098-AAF8-4D7E-8C69-B2811C986F3C}"/>
              </a:ext>
            </a:extLst>
          </p:cNvPr>
          <p:cNvSpPr txBox="1">
            <a:spLocks/>
          </p:cNvSpPr>
          <p:nvPr/>
        </p:nvSpPr>
        <p:spPr>
          <a:xfrm>
            <a:off x="2652366" y="5558903"/>
            <a:ext cx="6342138" cy="711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000" dirty="0">
                <a:latin typeface="Comic Sans MS" panose="030F0702030302020204" pitchFamily="66" charset="0"/>
              </a:rPr>
              <a:t>It’s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golf</a:t>
            </a:r>
            <a:r>
              <a:rPr lang="en-SG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EC293A4-27ED-4AFD-96C3-1B3501430A61}"/>
              </a:ext>
            </a:extLst>
          </p:cNvPr>
          <p:cNvSpPr txBox="1">
            <a:spLocks/>
          </p:cNvSpPr>
          <p:nvPr/>
        </p:nvSpPr>
        <p:spPr>
          <a:xfrm>
            <a:off x="9991406" y="5467532"/>
            <a:ext cx="1801224" cy="915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3000" dirty="0">
                <a:latin typeface="Comic Sans MS" panose="030F0702030302020204" pitchFamily="66" charset="0"/>
              </a:rPr>
              <a:t>Break all bricks</a:t>
            </a:r>
          </a:p>
        </p:txBody>
      </p:sp>
    </p:spTree>
    <p:extLst>
      <p:ext uri="{BB962C8B-B14F-4D97-AF65-F5344CB8AC3E}">
        <p14:creationId xmlns:p14="http://schemas.microsoft.com/office/powerpoint/2010/main" val="3724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499</Words>
  <Application>Microsoft Office PowerPoint</Application>
  <PresentationFormat>Widescreen</PresentationFormat>
  <Paragraphs>153</Paragraphs>
  <Slides>28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Office Theme</vt:lpstr>
      <vt:lpstr>1_Elementary Activities to Celebrate Japanese Culture Day by Slidesgo</vt:lpstr>
      <vt:lpstr>Elementary Activities to Celebrate Japanese Culture Day by Slidesgo</vt:lpstr>
      <vt:lpstr>1_Office Theme</vt:lpstr>
      <vt:lpstr>Italian Father's Day by Slidesgo</vt:lpstr>
      <vt:lpstr>PowerPoint Presentation</vt:lpstr>
      <vt:lpstr>PowerPoint Presentation</vt:lpstr>
      <vt:lpstr>Warm-up&amp; Review</vt:lpstr>
      <vt:lpstr>PowerPoint Presentation</vt:lpstr>
      <vt:lpstr>PowerPoint Presentation</vt:lpstr>
      <vt:lpstr>What sport is it?</vt:lpstr>
      <vt:lpstr>What sport is it?</vt:lpstr>
      <vt:lpstr>What sport is it?</vt:lpstr>
      <vt:lpstr>What sport is it?</vt:lpstr>
      <vt:lpstr>PowerPoint Presentation</vt:lpstr>
      <vt:lpstr>a. Playing football b. Horse riding c. Cycling d. Jumping e. Swimming f. Playing tennis g. Dancing h. Going to school i. Running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 PC</cp:lastModifiedBy>
  <cp:revision>49</cp:revision>
  <dcterms:created xsi:type="dcterms:W3CDTF">2024-08-01T13:40:49Z</dcterms:created>
  <dcterms:modified xsi:type="dcterms:W3CDTF">2024-08-02T17:05:25Z</dcterms:modified>
</cp:coreProperties>
</file>