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media3.wav" ContentType="audio/x-wav"/>
  <Override PartName="/ppt/notesSlides/notesSlide4.xml" ContentType="application/vnd.openxmlformats-officedocument.presentationml.notesSlide+xml"/>
  <Override PartName="/ppt/media/audio4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11" r:id="rId5"/>
    <p:sldMasterId id="2147483737" r:id="rId6"/>
    <p:sldMasterId id="2147483749" r:id="rId7"/>
  </p:sldMasterIdLst>
  <p:notesMasterIdLst>
    <p:notesMasterId r:id="rId34"/>
  </p:notesMasterIdLst>
  <p:sldIdLst>
    <p:sldId id="334" r:id="rId8"/>
    <p:sldId id="330" r:id="rId9"/>
    <p:sldId id="294" r:id="rId10"/>
    <p:sldId id="257" r:id="rId11"/>
    <p:sldId id="335" r:id="rId12"/>
    <p:sldId id="259" r:id="rId13"/>
    <p:sldId id="260" r:id="rId14"/>
    <p:sldId id="261" r:id="rId15"/>
    <p:sldId id="262" r:id="rId16"/>
    <p:sldId id="336" r:id="rId17"/>
    <p:sldId id="263" r:id="rId18"/>
    <p:sldId id="267" r:id="rId19"/>
    <p:sldId id="268" r:id="rId20"/>
    <p:sldId id="272" r:id="rId21"/>
    <p:sldId id="269" r:id="rId22"/>
    <p:sldId id="270" r:id="rId23"/>
    <p:sldId id="273" r:id="rId24"/>
    <p:sldId id="271" r:id="rId25"/>
    <p:sldId id="274" r:id="rId26"/>
    <p:sldId id="276" r:id="rId27"/>
    <p:sldId id="278" r:id="rId28"/>
    <p:sldId id="279" r:id="rId29"/>
    <p:sldId id="280" r:id="rId30"/>
    <p:sldId id="281" r:id="rId31"/>
    <p:sldId id="329" r:id="rId32"/>
    <p:sldId id="32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  <a:srgbClr val="009242"/>
    <a:srgbClr val="512274"/>
    <a:srgbClr val="672C94"/>
    <a:srgbClr val="FFCCCC"/>
    <a:srgbClr val="C1E6FB"/>
    <a:srgbClr val="DDC1F7"/>
    <a:srgbClr val="FF6A3F"/>
    <a:srgbClr val="F8E08A"/>
    <a:srgbClr val="FE6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03" autoAdjust="0"/>
  </p:normalViewPr>
  <p:slideViewPr>
    <p:cSldViewPr snapToGrid="0">
      <p:cViewPr varScale="1">
        <p:scale>
          <a:sx n="79" d="100"/>
          <a:sy n="79" d="100"/>
        </p:scale>
        <p:origin x="10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EA887-E936-4B4C-8CBC-F4726FE50252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FA9E1-88FD-41E8-A9F4-250DFC6C7B8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4353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clicks numbers to choose questions, clicks Spin to spin the wheel, clicks Stop to stop the wheel.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FA9E1-88FD-41E8-A9F4-250DFC6C7B8C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4975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FA9E1-88FD-41E8-A9F4-250DFC6C7B8C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9481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FA9E1-88FD-41E8-A9F4-250DFC6C7B8C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035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FA9E1-88FD-41E8-A9F4-250DFC6C7B8C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7628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FA9E1-88FD-41E8-A9F4-250DFC6C7B8C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8619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275CE-376D-4E7C-B8A1-117B46F03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FEE60-88EB-4F5D-922F-663304B8F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7CEFA-C14C-445E-B123-4CBAE5D1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74EA-41FD-4FA1-9303-8039B2E59448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3985E-B0E7-4699-B2A4-5DFC2F63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32F3A-A8D0-42DF-B647-E60AF0090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BC3-8018-4205-A766-26E359BA5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813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952F4-1200-4248-80B8-7C6624B1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7647D-D921-46AA-86F4-F54529A3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364D5-8E71-4EF9-B6DF-7FB38BB8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74EA-41FD-4FA1-9303-8039B2E59448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6E05F-06FF-4EDD-B34A-6EF7EED06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E18F7-C522-49BE-912A-96CAAD548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BC3-8018-4205-A766-26E359BA5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65147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1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1DD226-337F-4071-BD25-916963E05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F481F-9913-4C41-97FF-DF6D428BE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866CA-4DE2-46DE-945E-008C7A4A6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74EA-41FD-4FA1-9303-8039B2E59448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759AF-A624-4636-879A-07D96603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0FF62-6E45-40BA-AD33-9E0146A0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BC3-8018-4205-A766-26E359BA5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9484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49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858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729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914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078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277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575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21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E7DA-A870-434E-9A65-842069018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B7250-78F0-4637-BADA-72612C0DF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8C769-6EF4-4FE0-834B-D2BBB6CB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74EA-41FD-4FA1-9303-8039B2E59448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B7C9E-BDA6-4CC9-B08F-AA472D273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59B8-5B57-4B80-AC89-64C0353C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BC3-8018-4205-A766-26E359BA5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96576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438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405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85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EB25E-187C-4E8A-9B29-AD50C4087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1BEA6-DE1F-46CD-947C-E450E18FD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A6D72-C1CA-4A92-BA37-7F5D00FED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C4EAE-C86A-4479-9CF4-B712DC64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47065-108B-443E-97C5-313303D2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23562-0353-4248-BFBA-50404469A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51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562D2-4586-40DF-A0EF-0C456CB34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4EFCB-8D22-4267-8154-08DF9BAD4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F2F70-782F-4507-B932-FC26ED268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954A5-2DAB-4E52-860C-65FDF4F79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0BBE5-38C6-472E-AEFF-EF0AA84E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1BF87-8989-454D-BB71-E9D927B39C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64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22AA-56DE-4870-8CDC-26C5B1F18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C79CC-CD0F-4CAE-B302-D84BE2787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16CEE-57BD-46C3-834D-9E40705BD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28DAC-9C8C-47A9-AD97-240792F0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9067A-0DFF-4B38-A00D-C5EE2CE6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16B9E-A4FC-4EE1-A973-580E1F8C92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01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DD99-5FB4-4382-B41B-2427D07AD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09AF3-28FC-4BEE-8CEF-7D8FAA69E5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4687EC-00A7-4402-8ABA-D8B61AAC5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6E45D-690A-4A86-B90F-F16BF4BC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3AFFF-A795-49AE-9F43-218F124BB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B9B8D-300C-41F0-9B29-4068382E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104B0B-8A03-4D55-BDAC-B5F27CBD34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3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572D0-BC5F-4592-9666-3FF5333A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5AF56-8A8C-43DE-AF74-06E5F8F7F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A749F-0D4F-4FC4-8AED-4FA95DF47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155B2-E6A7-4224-9F3D-69B2753A1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E7A161-8A5A-4F62-B2AC-FEDAA77BA5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6E95C3-507E-4A5B-967E-5DF57D36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14720C-FDFA-483C-AFAD-B516082B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3C8A59-5222-4222-BA3F-5F741D1A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C34571-F84F-4422-A237-88BB4F2E72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75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4D27-79F9-4302-8B71-45C725AA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8352F1-CF0E-40F6-852D-A8FFDE03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13587-80F1-4F81-A8AA-9AB19D468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9276D-FA31-498E-89D1-8A7230E5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70656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2562D8-350A-47A4-9ABE-A2CD45EDA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2C29E-476D-4340-AECE-F0BEA64EB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945CB-48DB-4158-9CF7-AA1DEC37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406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E2D67-CC0E-49A5-810A-540164165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89F9D-D979-47EA-9E4F-87BDB27A2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4567A-9A32-4A28-8AFC-51CE4281B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74EA-41FD-4FA1-9303-8039B2E59448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0A9AA-80A9-4D77-8394-50A27DE74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E1935-0900-4309-983A-D5594DA4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BC3-8018-4205-A766-26E359BA5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84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43CEC-A044-40B9-90DD-0353F36C2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7584F-C400-406E-9AC6-862E797A5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665C4-DD21-4D19-96AA-3954F50F6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F2885-0206-437B-A351-BBAA5AD7E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8BD4B-1DF8-440F-89A9-4AC7EDE85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36846-B792-46DC-8CF0-B56BEFED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0698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C5D36-2099-4469-8DE2-9D7F1DF11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9FC1E4-5D03-42A9-BC3B-2CF9A698F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3446D-1EB5-4D55-B890-90A25CED7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083C0-0FAC-4B85-97C9-6BA02F205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73867-4953-48DA-A85E-E8034CA5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7D1FE-B1DD-4260-94E3-DF894C0D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832219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5F0E-20FA-4C38-A2FF-03FAA4D9D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B8127-EE9E-4D04-B875-BBF544A0E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69ACB-3FC7-4C98-B96F-A530F6AD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23CF6-9B93-4BAF-AD47-D1536644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3FEB-FBBA-4631-9794-601C8890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8208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A0A6B-DBB3-4271-A766-6C4D46075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023CD-9D6F-464D-9C94-7719BC2DE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0E221-376C-4818-89B9-B2D7210F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46-F945-4173-B9DE-A7EE72EB7D1C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E0176-A89E-4B24-9B76-A225683AA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F7962-90F9-45A0-86D3-B2597452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0433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63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7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6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594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79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1F9BC-11C1-4B2A-BFC7-7D193BA15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59FC1-A5D9-4C6F-898B-4959CF06E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2AA64-BFAE-4362-B36A-5CB47E135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D4D45-7106-48F3-BB43-A9D6F31D3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74EA-41FD-4FA1-9303-8039B2E59448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B00ED-5062-44BF-B8B9-562408AB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BF4C3-0DC4-4C40-B3AC-770A5682A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BC3-8018-4205-A766-26E359BA5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9936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4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68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9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285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1322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89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933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46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648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0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C0D7A-8C40-4F2F-99BC-D7C248D8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B540E-BA02-4A07-BD5C-D33889DDC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205ED-1A62-49E5-9305-1A3B9495C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AA1B7-D3DE-4E9D-AABD-0A0C8E8D4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7DC4E2-D6DE-42DB-8EA8-42FADD98A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0E8F71-3B22-45DE-A9E8-68C7BAD3D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74EA-41FD-4FA1-9303-8039B2E59448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10D69C-0796-4A42-AD27-3332EBF20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893B4-FA98-4DE8-B5A5-B8268458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BC3-8018-4205-A766-26E359BA5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556070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143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214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96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75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2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76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3643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4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85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E4F37-5DDF-4AC7-92FF-7EC4AB1C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C5312-0E3A-472F-9C95-6B8F8CC8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74EA-41FD-4FA1-9303-8039B2E59448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C9B2C-44C9-430B-836E-CD5E32CE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64788-0991-4295-840D-846E8DEA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BC3-8018-4205-A766-26E359BA5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20720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9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73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7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5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97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94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0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47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5F234-0D47-428E-8880-1D6C0648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74EA-41FD-4FA1-9303-8039B2E59448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56ECB2-865B-4D9B-9C57-5C5F95C3E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6E6A0-B69F-4874-9A4E-4B796155B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BC3-8018-4205-A766-26E359BA5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885116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853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36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4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331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71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30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961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9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200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27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FBA77-D114-47FB-8328-52B4B3D0D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43532-1BEA-4E34-8569-4503C9FBE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3D8E7-AB9A-4E91-8716-2EA63F8AF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839A6-92EB-42C2-8FA6-33B547BB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74EA-41FD-4FA1-9303-8039B2E59448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20D84-A31C-4390-941F-FDB6D3AE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699C6-9E21-4B49-BCBB-F1DB1FDC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BC3-8018-4205-A766-26E359BA5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41847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44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334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351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45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150281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25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20342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03074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4910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229A-5579-46CB-964F-29CF75C9D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DE6D6-4A65-47BC-A1E8-76769E5A5D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FAAFC-B9DA-4B94-B550-21C6BA811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680BE-DD9D-45C9-98DB-00A0F97B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74EA-41FD-4FA1-9303-8039B2E59448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6965A-C32C-42A8-9490-9B562209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82FD4-578A-4DDD-B9CD-64B9F2708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BC3-8018-4205-A766-26E359BA5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299557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59459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57422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66628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91263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78714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291606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722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789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451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864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theme" Target="../theme/theme4.xml"/><Relationship Id="rId30" Type="http://schemas.openxmlformats.org/officeDocument/2006/relationships/audio" Target="NUL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audio" Target="NUL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2D221-FD78-438C-A424-D0DC3C5D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09CB8-0CA8-4109-8AE5-29702B39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79193-9503-445D-A3F7-8DEE9AA8F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474EA-41FD-4FA1-9303-8039B2E59448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6139A-142F-4934-810D-2BA717CD3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4731A-5486-4C64-9D16-40343C7B5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59BC3-8018-4205-A766-26E359BA52F1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EA6918-D259-44FD-983A-0223A0DD9F6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3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4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20391B-FD3E-4B08-A8DD-866C8A36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48CC1-1D77-4720-B507-7E7CE69E2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C4B8-DCE7-4DBB-8497-420F2332F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BAB46-F945-4173-B9DE-A7EE72EB7D1C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B0410-FE97-44B1-ADD5-34C1AEBE0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F06DD-D933-4986-8D96-E6E85B245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520ED-5B1A-46DA-A606-09BA0BC5F7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781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8F087-94AF-4825-9D62-C27D00FEFC9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59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3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2007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297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736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21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gif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emf"/><Relationship Id="rId27" Type="http://schemas.openxmlformats.org/officeDocument/2006/relationships/image" Target="../media/image23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audio" Target="../media/audio1.wav"/><Relationship Id="rId5" Type="http://schemas.openxmlformats.org/officeDocument/2006/relationships/image" Target="../media/image34.png"/><Relationship Id="rId10" Type="http://schemas.microsoft.com/office/2007/relationships/hdphoto" Target="../media/hdphoto6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7.wdp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" Type="http://schemas.openxmlformats.org/officeDocument/2006/relationships/audio" Target="../media/media3.wav"/><Relationship Id="rId16" Type="http://schemas.openxmlformats.org/officeDocument/2006/relationships/slide" Target="slide17.xml"/><Relationship Id="rId1" Type="http://schemas.microsoft.com/office/2007/relationships/media" Target="../media/media3.wav"/><Relationship Id="rId6" Type="http://schemas.openxmlformats.org/officeDocument/2006/relationships/image" Target="../media/image48.png"/><Relationship Id="rId11" Type="http://schemas.openxmlformats.org/officeDocument/2006/relationships/slide" Target="slide11.xml"/><Relationship Id="rId5" Type="http://schemas.openxmlformats.org/officeDocument/2006/relationships/image" Target="../media/image47.jpg"/><Relationship Id="rId15" Type="http://schemas.openxmlformats.org/officeDocument/2006/relationships/slide" Target="slide16.xml"/><Relationship Id="rId10" Type="http://schemas.openxmlformats.org/officeDocument/2006/relationships/image" Target="../media/image20.png"/><Relationship Id="rId19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microsoft.com/office/2007/relationships/hdphoto" Target="../media/hdphoto8.wdp"/><Relationship Id="rId1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7.jpg"/><Relationship Id="rId7" Type="http://schemas.openxmlformats.org/officeDocument/2006/relationships/image" Target="../media/image5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microsoft.com/office/2007/relationships/hdphoto" Target="../media/hdphoto7.wdp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microsoft.com/office/2007/relationships/hdphoto" Target="../media/hdphoto7.wdp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7.jpg"/><Relationship Id="rId7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microsoft.com/office/2007/relationships/hdphoto" Target="../media/hdphoto7.wdp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7.jpg"/><Relationship Id="rId7" Type="http://schemas.openxmlformats.org/officeDocument/2006/relationships/image" Target="../media/image4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microsoft.com/office/2007/relationships/hdphoto" Target="../media/hdphoto7.wdp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7.jpg"/><Relationship Id="rId7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microsoft.com/office/2007/relationships/hdphoto" Target="../media/hdphoto7.wdp"/><Relationship Id="rId4" Type="http://schemas.openxmlformats.org/officeDocument/2006/relationships/image" Target="../media/image48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.jpg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microsoft.com/office/2007/relationships/hdphoto" Target="../media/hdphoto7.wdp"/><Relationship Id="rId4" Type="http://schemas.openxmlformats.org/officeDocument/2006/relationships/image" Target="../media/image48.pn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audio" Target="../media/audio1.wav"/><Relationship Id="rId5" Type="http://schemas.openxmlformats.org/officeDocument/2006/relationships/image" Target="../media/image34.png"/><Relationship Id="rId10" Type="http://schemas.microsoft.com/office/2007/relationships/hdphoto" Target="../media/hdphoto6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12" Type="http://schemas.microsoft.com/office/2007/relationships/hdphoto" Target="../media/hdphoto1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audio" Target="../media/audio4.wav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audio" Target="../media/audio1.wav"/><Relationship Id="rId5" Type="http://schemas.openxmlformats.org/officeDocument/2006/relationships/image" Target="../media/image34.png"/><Relationship Id="rId10" Type="http://schemas.microsoft.com/office/2007/relationships/hdphoto" Target="../media/hdphoto6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5" Type="http://schemas.microsoft.com/office/2007/relationships/hdphoto" Target="../media/hdphoto13.wdp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audio" Target="NUL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audio" Target="../media/audio1.wav"/><Relationship Id="rId5" Type="http://schemas.openxmlformats.org/officeDocument/2006/relationships/image" Target="../media/image34.png"/><Relationship Id="rId10" Type="http://schemas.microsoft.com/office/2007/relationships/hdphoto" Target="../media/hdphoto6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Swimming Sport photo and picture">
            <a:extLst>
              <a:ext uri="{FF2B5EF4-FFF2-40B4-BE49-F238E27FC236}">
                <a16:creationId xmlns:a16="http://schemas.microsoft.com/office/drawing/2014/main" id="{7BD81D30-5344-40E5-98E7-D4790927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433" y="1291704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Free Tennis Sport photo and picture">
            <a:extLst>
              <a:ext uri="{FF2B5EF4-FFF2-40B4-BE49-F238E27FC236}">
                <a16:creationId xmlns:a16="http://schemas.microsoft.com/office/drawing/2014/main" id="{13B7FEB2-0C8F-4F95-ADEF-EDCF079C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2" y="1291704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Free Water Sports Wave Surfing photo and picture">
            <a:extLst>
              <a:ext uri="{FF2B5EF4-FFF2-40B4-BE49-F238E27FC236}">
                <a16:creationId xmlns:a16="http://schemas.microsoft.com/office/drawing/2014/main" id="{BB4089FF-7E55-40F0-A944-5C4BDC661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2" y="3948499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6" descr="Free Hit Catcher photo and picture">
            <a:extLst>
              <a:ext uri="{FF2B5EF4-FFF2-40B4-BE49-F238E27FC236}">
                <a16:creationId xmlns:a16="http://schemas.microsoft.com/office/drawing/2014/main" id="{44A7DCC9-64AA-47F3-AA31-07CD932CB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" r="11182" b="6666"/>
          <a:stretch/>
        </p:blipFill>
        <p:spPr bwMode="auto">
          <a:xfrm>
            <a:off x="3426432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Free Volleyball Ball photo and picture">
            <a:extLst>
              <a:ext uri="{FF2B5EF4-FFF2-40B4-BE49-F238E27FC236}">
                <a16:creationId xmlns:a16="http://schemas.microsoft.com/office/drawing/2014/main" id="{E3BC6969-F37F-4E59-A153-CE78E92C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40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Free Horses Horse Racing photo and picture">
            <a:extLst>
              <a:ext uri="{FF2B5EF4-FFF2-40B4-BE49-F238E27FC236}">
                <a16:creationId xmlns:a16="http://schemas.microsoft.com/office/drawing/2014/main" id="{05A37A6D-782F-43DC-8C26-39B5DC642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42" y="1291703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Free Golf Golfer photo and picture">
            <a:extLst>
              <a:ext uri="{FF2B5EF4-FFF2-40B4-BE49-F238E27FC236}">
                <a16:creationId xmlns:a16="http://schemas.microsoft.com/office/drawing/2014/main" id="{B5ABF3F4-490C-40ED-9576-23E72F3EF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17054" r="20382" b="10233"/>
          <a:stretch/>
        </p:blipFill>
        <p:spPr bwMode="auto">
          <a:xfrm>
            <a:off x="9088448" y="1291703"/>
            <a:ext cx="2478179" cy="1788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 descr="Free Badminton Bat photo and picture">
            <a:extLst>
              <a:ext uri="{FF2B5EF4-FFF2-40B4-BE49-F238E27FC236}">
                <a16:creationId xmlns:a16="http://schemas.microsoft.com/office/drawing/2014/main" id="{36C247BA-B228-4FB1-AC48-F6FB8E82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46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FB5F7D6-D4E8-4FD6-916F-2C2AAB8BA222}"/>
              </a:ext>
            </a:extLst>
          </p:cNvPr>
          <p:cNvSpPr txBox="1">
            <a:spLocks/>
          </p:cNvSpPr>
          <p:nvPr/>
        </p:nvSpPr>
        <p:spPr>
          <a:xfrm>
            <a:off x="3200431" y="299357"/>
            <a:ext cx="5642281" cy="748483"/>
          </a:xfrm>
          <a:prstGeom prst="rect">
            <a:avLst/>
          </a:prstGeom>
          <a:solidFill>
            <a:srgbClr val="D1CFE2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What sports are missing?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C6406C-7135-4FB3-B7FD-82176A48BD7C}"/>
              </a:ext>
            </a:extLst>
          </p:cNvPr>
          <p:cNvSpPr/>
          <p:nvPr/>
        </p:nvSpPr>
        <p:spPr>
          <a:xfrm>
            <a:off x="584789" y="3054026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C2C673-8D58-47E4-8F27-B0ECC9C120BB}"/>
              </a:ext>
            </a:extLst>
          </p:cNvPr>
          <p:cNvSpPr/>
          <p:nvPr/>
        </p:nvSpPr>
        <p:spPr>
          <a:xfrm>
            <a:off x="669014" y="3043904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E81364-BD64-4EF7-9D4D-BD5208696FDE}"/>
              </a:ext>
            </a:extLst>
          </p:cNvPr>
          <p:cNvSpPr/>
          <p:nvPr/>
        </p:nvSpPr>
        <p:spPr>
          <a:xfrm>
            <a:off x="3423791" y="3043904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E8D83B-63FB-4BA0-B689-E3738A9D51DE}"/>
              </a:ext>
            </a:extLst>
          </p:cNvPr>
          <p:cNvSpPr/>
          <p:nvPr/>
        </p:nvSpPr>
        <p:spPr>
          <a:xfrm>
            <a:off x="3570905" y="3033782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 Swimming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CEC77D-E2EC-49BB-B25B-9A007806CD33}"/>
              </a:ext>
            </a:extLst>
          </p:cNvPr>
          <p:cNvSpPr/>
          <p:nvPr/>
        </p:nvSpPr>
        <p:spPr>
          <a:xfrm>
            <a:off x="6249446" y="3033782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F363F2-6D8D-4E25-8AA2-98A68D5448EB}"/>
              </a:ext>
            </a:extLst>
          </p:cNvPr>
          <p:cNvSpPr/>
          <p:nvPr/>
        </p:nvSpPr>
        <p:spPr>
          <a:xfrm>
            <a:off x="9076802" y="3033782"/>
            <a:ext cx="2474530" cy="41116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9E1A60-D21C-4A5E-8700-0955890BB7BE}"/>
              </a:ext>
            </a:extLst>
          </p:cNvPr>
          <p:cNvSpPr/>
          <p:nvPr/>
        </p:nvSpPr>
        <p:spPr>
          <a:xfrm>
            <a:off x="599072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5 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F1971A-C5C7-4E65-AFAF-B3108B251A48}"/>
              </a:ext>
            </a:extLst>
          </p:cNvPr>
          <p:cNvSpPr/>
          <p:nvPr/>
        </p:nvSpPr>
        <p:spPr>
          <a:xfrm>
            <a:off x="3423791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6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CA0CF0-D93D-42C0-B37F-7E7BDA46A970}"/>
              </a:ext>
            </a:extLst>
          </p:cNvPr>
          <p:cNvSpPr/>
          <p:nvPr/>
        </p:nvSpPr>
        <p:spPr>
          <a:xfrm>
            <a:off x="6248510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7 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B6D00C-620C-4049-89FE-7C2BF82DD771}"/>
              </a:ext>
            </a:extLst>
          </p:cNvPr>
          <p:cNvSpPr/>
          <p:nvPr/>
        </p:nvSpPr>
        <p:spPr>
          <a:xfrm>
            <a:off x="9088446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8 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7A635D-AF52-4292-A9D9-CF8C775EE232}"/>
              </a:ext>
            </a:extLst>
          </p:cNvPr>
          <p:cNvSpPr/>
          <p:nvPr/>
        </p:nvSpPr>
        <p:spPr>
          <a:xfrm>
            <a:off x="6257439" y="3010829"/>
            <a:ext cx="2773476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900" dirty="0">
                <a:solidFill>
                  <a:srgbClr val="FF0000"/>
                </a:solidFill>
                <a:latin typeface="Comic Sans MS" panose="030F0702030302020204" pitchFamily="66" charset="0"/>
              </a:rPr>
              <a:t>Horse riding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E3316C-0B52-49F6-B44E-65D26072D772}"/>
              </a:ext>
            </a:extLst>
          </p:cNvPr>
          <p:cNvSpPr/>
          <p:nvPr/>
        </p:nvSpPr>
        <p:spPr>
          <a:xfrm>
            <a:off x="9419251" y="3023660"/>
            <a:ext cx="1812920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Golf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2EF991-BAB9-4F89-AA51-F35DE4131FD5}"/>
              </a:ext>
            </a:extLst>
          </p:cNvPr>
          <p:cNvSpPr/>
          <p:nvPr/>
        </p:nvSpPr>
        <p:spPr>
          <a:xfrm>
            <a:off x="659196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Surf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B3194A5-978D-48AA-A3FB-4EB0A33779D3}"/>
              </a:ext>
            </a:extLst>
          </p:cNvPr>
          <p:cNvSpPr/>
          <p:nvPr/>
        </p:nvSpPr>
        <p:spPr>
          <a:xfrm>
            <a:off x="3557389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Baseball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5A1856-2782-4357-9B80-7751DC5EA602}"/>
              </a:ext>
            </a:extLst>
          </p:cNvPr>
          <p:cNvSpPr/>
          <p:nvPr/>
        </p:nvSpPr>
        <p:spPr>
          <a:xfrm>
            <a:off x="6333672" y="5714213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Volleyball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13861BA-924D-4917-B5EB-DD0F33DE8367}"/>
              </a:ext>
            </a:extLst>
          </p:cNvPr>
          <p:cNvSpPr/>
          <p:nvPr/>
        </p:nvSpPr>
        <p:spPr>
          <a:xfrm>
            <a:off x="9267213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Badminton</a:t>
            </a:r>
          </a:p>
        </p:txBody>
      </p:sp>
    </p:spTree>
    <p:extLst>
      <p:ext uri="{BB962C8B-B14F-4D97-AF65-F5344CB8AC3E}">
        <p14:creationId xmlns:p14="http://schemas.microsoft.com/office/powerpoint/2010/main" val="5991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/>
      <p:bldP spid="38" grpId="1"/>
      <p:bldP spid="39" grpId="0"/>
      <p:bldP spid="39" grpId="1"/>
      <p:bldP spid="40" grpId="0"/>
      <p:bldP spid="40" grpId="1"/>
      <p:bldP spid="42" grpId="0"/>
      <p:bldP spid="42" grpId="1"/>
      <p:bldP spid="43" grpId="0"/>
      <p:bldP spid="4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Free Beach Paradise photo and picture">
            <a:extLst>
              <a:ext uri="{FF2B5EF4-FFF2-40B4-BE49-F238E27FC236}">
                <a16:creationId xmlns:a16="http://schemas.microsoft.com/office/drawing/2014/main" id="{F66F5DB0-D688-4AFE-89A1-E9F02EFB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7" y="11017"/>
            <a:ext cx="12192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D93EF-5E5C-42DE-89A1-A7A384B2E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0592"/>
            <a:ext cx="9144000" cy="2387600"/>
          </a:xfrm>
        </p:spPr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EF38-1C51-4A45-BCCD-3AE1977C1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267"/>
            <a:ext cx="9144000" cy="1655762"/>
          </a:xfrm>
        </p:spPr>
        <p:txBody>
          <a:bodyPr/>
          <a:lstStyle/>
          <a:p>
            <a:endParaRPr lang="en-SG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A3AB2-72BC-4F15-B806-53BD9B5F4E12}"/>
              </a:ext>
            </a:extLst>
          </p:cNvPr>
          <p:cNvGrpSpPr/>
          <p:nvPr/>
        </p:nvGrpSpPr>
        <p:grpSpPr>
          <a:xfrm>
            <a:off x="1107624" y="1486717"/>
            <a:ext cx="10272136" cy="4058150"/>
            <a:chOff x="1128890" y="1252794"/>
            <a:chExt cx="10272136" cy="4058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50CE26-1E81-4D6B-AD68-D4E86A32A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128890" y="1252794"/>
              <a:ext cx="10272136" cy="4058150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01A3188-D62A-4640-B44E-4090936CDAB9}"/>
                </a:ext>
              </a:extLst>
            </p:cNvPr>
            <p:cNvSpPr txBox="1">
              <a:spLocks/>
            </p:cNvSpPr>
            <p:nvPr/>
          </p:nvSpPr>
          <p:spPr>
            <a:xfrm>
              <a:off x="1523998" y="196061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2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Practice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05587A6-7271-4331-945A-EF13ACFA78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8" name="Picture 4" descr="Free cartoon bunny surfing surfboard illustration">
            <a:extLst>
              <a:ext uri="{FF2B5EF4-FFF2-40B4-BE49-F238E27FC236}">
                <a16:creationId xmlns:a16="http://schemas.microsoft.com/office/drawing/2014/main" id="{A673D932-D072-4148-9809-307DAB6B7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40" y="2466929"/>
            <a:ext cx="2934585" cy="338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funny the draft nature illustration">
            <a:extLst>
              <a:ext uri="{FF2B5EF4-FFF2-40B4-BE49-F238E27FC236}">
                <a16:creationId xmlns:a16="http://schemas.microsoft.com/office/drawing/2014/main" id="{ED24B41F-E2AD-4EBE-A0B3-1EE88649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8796" y1="28828" x2="39686" y2="28984"/>
                        <a14:foregroundMark x1="39686" y1="28984" x2="48482" y2="31484"/>
                        <a14:foregroundMark x1="48482" y1="31484" x2="54660" y2="37344"/>
                        <a14:foregroundMark x1="54660" y1="37344" x2="56021" y2="39688"/>
                        <a14:foregroundMark x1="59476" y1="49766" x2="45550" y2="50234"/>
                        <a14:foregroundMark x1="45550" y1="50234" x2="39267" y2="56094"/>
                        <a14:foregroundMark x1="39267" y1="56094" x2="43351" y2="62578"/>
                        <a14:foregroundMark x1="43351" y1="62578" x2="46597" y2="63281"/>
                        <a14:foregroundMark x1="33298" y1="65000" x2="41990" y2="67734"/>
                        <a14:foregroundMark x1="41990" y1="67734" x2="31832" y2="70078"/>
                        <a14:foregroundMark x1="31832" y1="70078" x2="30157" y2="63281"/>
                        <a14:foregroundMark x1="13194" y1="54609" x2="13194" y2="5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997" y="747014"/>
            <a:ext cx="3107631" cy="416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36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ree stage theater show vector">
            <a:extLst>
              <a:ext uri="{FF2B5EF4-FFF2-40B4-BE49-F238E27FC236}">
                <a16:creationId xmlns:a16="http://schemas.microsoft.com/office/drawing/2014/main" id="{3B2FE633-AC7E-401E-866B-2605448AF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7" t="25242" r="6737" b="19199"/>
          <a:stretch/>
        </p:blipFill>
        <p:spPr bwMode="auto">
          <a:xfrm>
            <a:off x="0" y="-13855"/>
            <a:ext cx="12192001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vong quay"/>
          <p:cNvGrpSpPr/>
          <p:nvPr/>
        </p:nvGrpSpPr>
        <p:grpSpPr>
          <a:xfrm>
            <a:off x="1223977" y="696760"/>
            <a:ext cx="5042125" cy="5036855"/>
            <a:chOff x="5425623" y="292791"/>
            <a:chExt cx="5834379" cy="58282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3" y="292791"/>
              <a:ext cx="5834379" cy="58282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0 stars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 stars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7" y="126636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 star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1" y="218947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 stars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3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 stars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 star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stars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5 stars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5" name="quay dung"/>
          <p:cNvSpPr/>
          <p:nvPr/>
        </p:nvSpPr>
        <p:spPr>
          <a:xfrm>
            <a:off x="445558" y="5636759"/>
            <a:ext cx="1475965" cy="8490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Spin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525618E-B44F-4E52-A37F-E86D6CA1AB74}"/>
              </a:ext>
            </a:extLst>
          </p:cNvPr>
          <p:cNvSpPr/>
          <p:nvPr/>
        </p:nvSpPr>
        <p:spPr>
          <a:xfrm>
            <a:off x="3086659" y="2579100"/>
            <a:ext cx="1296890" cy="124331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b="1" dirty="0">
                <a:solidFill>
                  <a:schemeClr val="tx1"/>
                </a:solidFill>
                <a:latin typeface="Comic Sans MS" panose="030F0702030302020204" pitchFamily="66" charset="0"/>
              </a:rPr>
              <a:t>Stop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E206823-57E9-4878-86B2-6B79AFF055A0}"/>
              </a:ext>
            </a:extLst>
          </p:cNvPr>
          <p:cNvSpPr/>
          <p:nvPr/>
        </p:nvSpPr>
        <p:spPr>
          <a:xfrm>
            <a:off x="1197019" y="659470"/>
            <a:ext cx="5062136" cy="5062136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Isosceles Triangle 22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6264656" y="25647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6264656" y="2564795"/>
            <a:ext cx="605716" cy="1320071"/>
          </a:xfrm>
          <a:prstGeom prst="triangl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Heart 23">
            <a:hlinkClick r:id="rId11" action="ppaction://hlinksldjump"/>
          </p:cNvPr>
          <p:cNvSpPr/>
          <p:nvPr/>
        </p:nvSpPr>
        <p:spPr>
          <a:xfrm rot="5400000">
            <a:off x="6775740" y="2820598"/>
            <a:ext cx="783772" cy="783770"/>
          </a:xfrm>
          <a:prstGeom prst="heart">
            <a:avLst/>
          </a:prstGeom>
          <a:solidFill>
            <a:srgbClr val="FFCC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sp>
        <p:nvSpPr>
          <p:cNvPr id="63" name="Flowchart: Connector 62">
            <a:hlinkClick r:id="rId12" action="ppaction://hlinksldjump"/>
            <a:extLst>
              <a:ext uri="{FF2B5EF4-FFF2-40B4-BE49-F238E27FC236}">
                <a16:creationId xmlns:a16="http://schemas.microsoft.com/office/drawing/2014/main" id="{5D25DA67-63F9-4252-BA6E-9FE055757BCC}"/>
              </a:ext>
            </a:extLst>
          </p:cNvPr>
          <p:cNvSpPr/>
          <p:nvPr/>
        </p:nvSpPr>
        <p:spPr>
          <a:xfrm>
            <a:off x="8050417" y="2664382"/>
            <a:ext cx="972896" cy="963555"/>
          </a:xfrm>
          <a:prstGeom prst="flowChartConnector">
            <a:avLst/>
          </a:prstGeom>
          <a:solidFill>
            <a:srgbClr val="FE6F69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4" name="Flowchart: Connector 63">
            <a:hlinkClick r:id="rId13" action="ppaction://hlinksldjump"/>
            <a:extLst>
              <a:ext uri="{FF2B5EF4-FFF2-40B4-BE49-F238E27FC236}">
                <a16:creationId xmlns:a16="http://schemas.microsoft.com/office/drawing/2014/main" id="{833B77A9-A9BD-4101-9ED5-34E516E0273B}"/>
              </a:ext>
            </a:extLst>
          </p:cNvPr>
          <p:cNvSpPr/>
          <p:nvPr/>
        </p:nvSpPr>
        <p:spPr>
          <a:xfrm>
            <a:off x="9363323" y="2679463"/>
            <a:ext cx="972896" cy="963555"/>
          </a:xfrm>
          <a:prstGeom prst="flowChartConnector">
            <a:avLst/>
          </a:prstGeom>
          <a:solidFill>
            <a:srgbClr val="FF6A3F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65" name="Flowchart: Connector 64">
            <a:hlinkClick r:id="rId14" action="ppaction://hlinksldjump"/>
            <a:extLst>
              <a:ext uri="{FF2B5EF4-FFF2-40B4-BE49-F238E27FC236}">
                <a16:creationId xmlns:a16="http://schemas.microsoft.com/office/drawing/2014/main" id="{8A6F66BE-F92B-4A65-BE94-00EBDF39F50E}"/>
              </a:ext>
            </a:extLst>
          </p:cNvPr>
          <p:cNvSpPr/>
          <p:nvPr/>
        </p:nvSpPr>
        <p:spPr>
          <a:xfrm>
            <a:off x="10670813" y="2664382"/>
            <a:ext cx="972896" cy="963555"/>
          </a:xfrm>
          <a:prstGeom prst="flowChartConnector">
            <a:avLst/>
          </a:prstGeom>
          <a:solidFill>
            <a:srgbClr val="F8E08A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6" name="Flowchart: Connector 65">
            <a:hlinkClick r:id="rId15" action="ppaction://hlinksldjump"/>
            <a:extLst>
              <a:ext uri="{FF2B5EF4-FFF2-40B4-BE49-F238E27FC236}">
                <a16:creationId xmlns:a16="http://schemas.microsoft.com/office/drawing/2014/main" id="{B8A2F136-EFBB-4B32-82E3-F07EA040C5AD}"/>
              </a:ext>
            </a:extLst>
          </p:cNvPr>
          <p:cNvSpPr/>
          <p:nvPr/>
        </p:nvSpPr>
        <p:spPr>
          <a:xfrm>
            <a:off x="8050417" y="4046648"/>
            <a:ext cx="972896" cy="963555"/>
          </a:xfrm>
          <a:prstGeom prst="flowChartConnector">
            <a:avLst/>
          </a:prstGeom>
          <a:solidFill>
            <a:srgbClr val="F8E08A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7" name="Flowchart: Connector 66">
            <a:hlinkClick r:id="rId16" action="ppaction://hlinksldjump"/>
            <a:extLst>
              <a:ext uri="{FF2B5EF4-FFF2-40B4-BE49-F238E27FC236}">
                <a16:creationId xmlns:a16="http://schemas.microsoft.com/office/drawing/2014/main" id="{EC69E8F0-D5CA-47E2-925C-81EBD60464E6}"/>
              </a:ext>
            </a:extLst>
          </p:cNvPr>
          <p:cNvSpPr/>
          <p:nvPr/>
        </p:nvSpPr>
        <p:spPr>
          <a:xfrm>
            <a:off x="9363323" y="4061729"/>
            <a:ext cx="972896" cy="963555"/>
          </a:xfrm>
          <a:prstGeom prst="flowChartConnector">
            <a:avLst/>
          </a:prstGeom>
          <a:solidFill>
            <a:srgbClr val="FE6F69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68" name="Flowchart: Connector 67">
            <a:hlinkClick r:id="rId17" action="ppaction://hlinksldjump"/>
            <a:extLst>
              <a:ext uri="{FF2B5EF4-FFF2-40B4-BE49-F238E27FC236}">
                <a16:creationId xmlns:a16="http://schemas.microsoft.com/office/drawing/2014/main" id="{A6321947-E074-4B45-91C8-36CC4D913B5E}"/>
              </a:ext>
            </a:extLst>
          </p:cNvPr>
          <p:cNvSpPr/>
          <p:nvPr/>
        </p:nvSpPr>
        <p:spPr>
          <a:xfrm>
            <a:off x="10670813" y="4046648"/>
            <a:ext cx="972896" cy="963555"/>
          </a:xfrm>
          <a:prstGeom prst="flowChartConnector">
            <a:avLst/>
          </a:prstGeom>
          <a:solidFill>
            <a:srgbClr val="FF6A3F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9" name="quay dung">
            <a:hlinkClick r:id="rId18" action="ppaction://hlinksldjump"/>
            <a:extLst>
              <a:ext uri="{FF2B5EF4-FFF2-40B4-BE49-F238E27FC236}">
                <a16:creationId xmlns:a16="http://schemas.microsoft.com/office/drawing/2014/main" id="{C7993233-C692-44B5-A440-E53C5DCEBDB2}"/>
              </a:ext>
            </a:extLst>
          </p:cNvPr>
          <p:cNvSpPr/>
          <p:nvPr/>
        </p:nvSpPr>
        <p:spPr>
          <a:xfrm>
            <a:off x="10018952" y="5623226"/>
            <a:ext cx="1842120" cy="84908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Next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F51C0DD1-C0F1-456C-B659-90D515C1887A}"/>
              </a:ext>
            </a:extLst>
          </p:cNvPr>
          <p:cNvSpPr/>
          <p:nvPr/>
        </p:nvSpPr>
        <p:spPr>
          <a:xfrm>
            <a:off x="6942827" y="1089256"/>
            <a:ext cx="4835355" cy="951687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DDC1F7"/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Berlin Sans FB" panose="020E0602020502020306" pitchFamily="34" charset="0"/>
              </a:rPr>
              <a:t>The lucky wheel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B96E1D5-E8C1-4D43-A5DB-14E000482CD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5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ree stage theater show vector">
            <a:extLst>
              <a:ext uri="{FF2B5EF4-FFF2-40B4-BE49-F238E27FC236}">
                <a16:creationId xmlns:a16="http://schemas.microsoft.com/office/drawing/2014/main" id="{3B2FE633-AC7E-401E-866B-2605448AF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7" t="25242" r="6737" b="19199"/>
          <a:stretch/>
        </p:blipFill>
        <p:spPr bwMode="auto">
          <a:xfrm>
            <a:off x="0" y="-13855"/>
            <a:ext cx="12192001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17FE3D3-59C2-470F-905A-0934760837DC}"/>
              </a:ext>
            </a:extLst>
          </p:cNvPr>
          <p:cNvSpPr/>
          <p:nvPr/>
        </p:nvSpPr>
        <p:spPr>
          <a:xfrm>
            <a:off x="702421" y="1732993"/>
            <a:ext cx="10787150" cy="4759881"/>
          </a:xfrm>
          <a:prstGeom prst="rect">
            <a:avLst/>
          </a:prstGeom>
          <a:solidFill>
            <a:srgbClr val="C1E6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084BA50A-6550-4120-BF3F-704A603A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BB911F59-A94C-480B-8926-D1C4F9D208CF}"/>
              </a:ext>
            </a:extLst>
          </p:cNvPr>
          <p:cNvSpPr/>
          <p:nvPr/>
        </p:nvSpPr>
        <p:spPr>
          <a:xfrm>
            <a:off x="1643739" y="878740"/>
            <a:ext cx="8904521" cy="1623896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DDC1F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Order the words to make a sentence</a:t>
            </a:r>
          </a:p>
          <a:p>
            <a:pPr algn="ctr"/>
            <a:r>
              <a:rPr lang="en-SG" sz="3700" dirty="0">
                <a:solidFill>
                  <a:schemeClr val="tx1"/>
                </a:solidFill>
                <a:latin typeface="Comic Sans MS" panose="030F0702030302020204" pitchFamily="66" charset="0"/>
              </a:rPr>
              <a:t>their/much/shouldn’t/ use/People/smartphones/too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90D55F5-2758-4515-8739-2C510ACFA4F9}"/>
              </a:ext>
            </a:extLst>
          </p:cNvPr>
          <p:cNvSpPr/>
          <p:nvPr/>
        </p:nvSpPr>
        <p:spPr>
          <a:xfrm>
            <a:off x="915777" y="5500251"/>
            <a:ext cx="10360434" cy="7346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DA0058"/>
                </a:solidFill>
                <a:latin typeface="Comic Sans MS" panose="030F0702030302020204" pitchFamily="66" charset="0"/>
              </a:rPr>
              <a:t>People shouldn’t use their smartphones too much.</a:t>
            </a:r>
          </a:p>
        </p:txBody>
      </p:sp>
      <p:sp>
        <p:nvSpPr>
          <p:cNvPr id="72" name="Speech Bubble: Rectangle with Corners Rounded 71">
            <a:hlinkClick r:id="rId6" action="ppaction://hlinksldjump"/>
            <a:extLst>
              <a:ext uri="{FF2B5EF4-FFF2-40B4-BE49-F238E27FC236}">
                <a16:creationId xmlns:a16="http://schemas.microsoft.com/office/drawing/2014/main" id="{A589458C-7207-4819-852C-7958E5630377}"/>
              </a:ext>
            </a:extLst>
          </p:cNvPr>
          <p:cNvSpPr/>
          <p:nvPr/>
        </p:nvSpPr>
        <p:spPr>
          <a:xfrm>
            <a:off x="299730" y="280127"/>
            <a:ext cx="1344007" cy="664625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52B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4098" name="Picture 2" descr="Free read smartphone guy illustration">
            <a:extLst>
              <a:ext uri="{FF2B5EF4-FFF2-40B4-BE49-F238E27FC236}">
                <a16:creationId xmlns:a16="http://schemas.microsoft.com/office/drawing/2014/main" id="{ED272ABE-6BEC-4E36-8C40-FEF9EDAA3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7" t="-14"/>
          <a:stretch/>
        </p:blipFill>
        <p:spPr bwMode="auto">
          <a:xfrm>
            <a:off x="4062205" y="2644585"/>
            <a:ext cx="4067579" cy="264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E38AF-A3B3-4E64-95F4-18DDC4584C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6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ree stage theater show vector">
            <a:extLst>
              <a:ext uri="{FF2B5EF4-FFF2-40B4-BE49-F238E27FC236}">
                <a16:creationId xmlns:a16="http://schemas.microsoft.com/office/drawing/2014/main" id="{3B2FE633-AC7E-401E-866B-2605448AF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7" t="25242" r="6737" b="19199"/>
          <a:stretch/>
        </p:blipFill>
        <p:spPr bwMode="auto">
          <a:xfrm>
            <a:off x="0" y="-13855"/>
            <a:ext cx="12192001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17FE3D3-59C2-470F-905A-0934760837DC}"/>
              </a:ext>
            </a:extLst>
          </p:cNvPr>
          <p:cNvSpPr/>
          <p:nvPr/>
        </p:nvSpPr>
        <p:spPr>
          <a:xfrm>
            <a:off x="702421" y="1732993"/>
            <a:ext cx="10787150" cy="4759881"/>
          </a:xfrm>
          <a:prstGeom prst="rect">
            <a:avLst/>
          </a:prstGeom>
          <a:solidFill>
            <a:srgbClr val="C1E6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084BA50A-6550-4120-BF3F-704A603A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BB911F59-A94C-480B-8926-D1C4F9D208CF}"/>
              </a:ext>
            </a:extLst>
          </p:cNvPr>
          <p:cNvSpPr/>
          <p:nvPr/>
        </p:nvSpPr>
        <p:spPr>
          <a:xfrm>
            <a:off x="2000859" y="503161"/>
            <a:ext cx="8202100" cy="1623896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DDC1F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Order the words to make a sentence</a:t>
            </a:r>
          </a:p>
          <a:p>
            <a:pPr algn="ctr"/>
            <a:r>
              <a:rPr lang="en-SG" sz="3700" dirty="0">
                <a:solidFill>
                  <a:schemeClr val="tx1"/>
                </a:solidFill>
                <a:latin typeface="Comic Sans MS" panose="030F0702030302020204" pitchFamily="66" charset="0"/>
              </a:rPr>
              <a:t>You/helmet/when/a/motorbike/</a:t>
            </a:r>
          </a:p>
          <a:p>
            <a:pPr algn="ctr"/>
            <a:r>
              <a:rPr lang="en-SG" sz="3700" dirty="0">
                <a:solidFill>
                  <a:schemeClr val="tx1"/>
                </a:solidFill>
                <a:latin typeface="Comic Sans MS" panose="030F0702030302020204" pitchFamily="66" charset="0"/>
              </a:rPr>
              <a:t>wear/should/riding/your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90D55F5-2758-4515-8739-2C510ACFA4F9}"/>
              </a:ext>
            </a:extLst>
          </p:cNvPr>
          <p:cNvSpPr/>
          <p:nvPr/>
        </p:nvSpPr>
        <p:spPr>
          <a:xfrm>
            <a:off x="1220581" y="5336484"/>
            <a:ext cx="9750825" cy="105731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500" dirty="0">
                <a:solidFill>
                  <a:srgbClr val="DA0058"/>
                </a:solidFill>
                <a:latin typeface="Comic Sans MS" panose="030F0702030302020204" pitchFamily="66" charset="0"/>
              </a:rPr>
              <a:t>You should wear a helmet when riding your motorbike.</a:t>
            </a:r>
          </a:p>
        </p:txBody>
      </p:sp>
      <p:sp>
        <p:nvSpPr>
          <p:cNvPr id="72" name="Speech Bubble: Rectangle with Corners Rounded 71">
            <a:hlinkClick r:id="rId6" action="ppaction://hlinksldjump"/>
            <a:extLst>
              <a:ext uri="{FF2B5EF4-FFF2-40B4-BE49-F238E27FC236}">
                <a16:creationId xmlns:a16="http://schemas.microsoft.com/office/drawing/2014/main" id="{A589458C-7207-4819-852C-7958E5630377}"/>
              </a:ext>
            </a:extLst>
          </p:cNvPr>
          <p:cNvSpPr/>
          <p:nvPr/>
        </p:nvSpPr>
        <p:spPr>
          <a:xfrm>
            <a:off x="299730" y="280127"/>
            <a:ext cx="1344007" cy="664625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52B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6146" name="Picture 2" descr="Free motorbike bicycle man illustration">
            <a:extLst>
              <a:ext uri="{FF2B5EF4-FFF2-40B4-BE49-F238E27FC236}">
                <a16:creationId xmlns:a16="http://schemas.microsoft.com/office/drawing/2014/main" id="{2BA6DEDF-C62F-48C9-938D-58F6BB6E0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105" y="2328819"/>
            <a:ext cx="3213185" cy="283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695D6F-3322-4CE8-BD18-B614B9B849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1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ree stage theater show vector">
            <a:extLst>
              <a:ext uri="{FF2B5EF4-FFF2-40B4-BE49-F238E27FC236}">
                <a16:creationId xmlns:a16="http://schemas.microsoft.com/office/drawing/2014/main" id="{3B2FE633-AC7E-401E-866B-2605448AF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7" t="25242" r="6737" b="19199"/>
          <a:stretch/>
        </p:blipFill>
        <p:spPr bwMode="auto">
          <a:xfrm>
            <a:off x="0" y="-13855"/>
            <a:ext cx="12192001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17FE3D3-59C2-470F-905A-0934760837DC}"/>
              </a:ext>
            </a:extLst>
          </p:cNvPr>
          <p:cNvSpPr/>
          <p:nvPr/>
        </p:nvSpPr>
        <p:spPr>
          <a:xfrm>
            <a:off x="702421" y="1732993"/>
            <a:ext cx="10787150" cy="4759881"/>
          </a:xfrm>
          <a:prstGeom prst="rect">
            <a:avLst/>
          </a:prstGeom>
          <a:solidFill>
            <a:srgbClr val="C1E6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084BA50A-6550-4120-BF3F-704A603A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BB911F59-A94C-480B-8926-D1C4F9D208CF}"/>
              </a:ext>
            </a:extLst>
          </p:cNvPr>
          <p:cNvSpPr/>
          <p:nvPr/>
        </p:nvSpPr>
        <p:spPr>
          <a:xfrm>
            <a:off x="1643739" y="1238733"/>
            <a:ext cx="8904521" cy="853303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DDC1F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90D55F5-2758-4515-8739-2C510ACFA4F9}"/>
              </a:ext>
            </a:extLst>
          </p:cNvPr>
          <p:cNvSpPr/>
          <p:nvPr/>
        </p:nvSpPr>
        <p:spPr>
          <a:xfrm>
            <a:off x="1318948" y="5472931"/>
            <a:ext cx="9554095" cy="7677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She ____________ at the moment. (run)</a:t>
            </a:r>
          </a:p>
        </p:txBody>
      </p:sp>
      <p:sp>
        <p:nvSpPr>
          <p:cNvPr id="72" name="Speech Bubble: Rectangle with Corners Rounded 71">
            <a:hlinkClick r:id="rId6" action="ppaction://hlinksldjump"/>
            <a:extLst>
              <a:ext uri="{FF2B5EF4-FFF2-40B4-BE49-F238E27FC236}">
                <a16:creationId xmlns:a16="http://schemas.microsoft.com/office/drawing/2014/main" id="{A589458C-7207-4819-852C-7958E5630377}"/>
              </a:ext>
            </a:extLst>
          </p:cNvPr>
          <p:cNvSpPr/>
          <p:nvPr/>
        </p:nvSpPr>
        <p:spPr>
          <a:xfrm>
            <a:off x="299730" y="280127"/>
            <a:ext cx="1344007" cy="664625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52B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857A43-D62A-4A97-B94E-3CD7EDBDE4E9}"/>
              </a:ext>
            </a:extLst>
          </p:cNvPr>
          <p:cNvSpPr/>
          <p:nvPr/>
        </p:nvSpPr>
        <p:spPr>
          <a:xfrm>
            <a:off x="3092333" y="5453511"/>
            <a:ext cx="2518752" cy="76774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DA0058"/>
                </a:solidFill>
                <a:latin typeface="Comic Sans MS" panose="030F0702030302020204" pitchFamily="66" charset="0"/>
              </a:rPr>
              <a:t>is running </a:t>
            </a:r>
          </a:p>
        </p:txBody>
      </p:sp>
      <p:pic>
        <p:nvPicPr>
          <p:cNvPr id="5124" name="Picture 4" descr="Free ai generated young woman run illustration">
            <a:extLst>
              <a:ext uri="{FF2B5EF4-FFF2-40B4-BE49-F238E27FC236}">
                <a16:creationId xmlns:a16="http://schemas.microsoft.com/office/drawing/2014/main" id="{8C62FD4A-45B5-4AE7-95C6-4F9968DB1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49" y="2326776"/>
            <a:ext cx="3629891" cy="301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40F08F-8E11-4209-848F-5C86BB3E8E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ree stage theater show vector">
            <a:extLst>
              <a:ext uri="{FF2B5EF4-FFF2-40B4-BE49-F238E27FC236}">
                <a16:creationId xmlns:a16="http://schemas.microsoft.com/office/drawing/2014/main" id="{3B2FE633-AC7E-401E-866B-2605448AF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7" t="25242" r="6737" b="19199"/>
          <a:stretch/>
        </p:blipFill>
        <p:spPr bwMode="auto">
          <a:xfrm>
            <a:off x="0" y="-13855"/>
            <a:ext cx="12192001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17FE3D3-59C2-470F-905A-0934760837DC}"/>
              </a:ext>
            </a:extLst>
          </p:cNvPr>
          <p:cNvSpPr/>
          <p:nvPr/>
        </p:nvSpPr>
        <p:spPr>
          <a:xfrm>
            <a:off x="702421" y="1323733"/>
            <a:ext cx="10787150" cy="5169142"/>
          </a:xfrm>
          <a:prstGeom prst="rect">
            <a:avLst/>
          </a:prstGeom>
          <a:solidFill>
            <a:srgbClr val="C1E6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084BA50A-6550-4120-BF3F-704A603A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BB911F59-A94C-480B-8926-D1C4F9D208CF}"/>
              </a:ext>
            </a:extLst>
          </p:cNvPr>
          <p:cNvSpPr/>
          <p:nvPr/>
        </p:nvSpPr>
        <p:spPr>
          <a:xfrm>
            <a:off x="1643737" y="907833"/>
            <a:ext cx="8904521" cy="853303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DDC1F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90D55F5-2758-4515-8739-2C510ACFA4F9}"/>
              </a:ext>
            </a:extLst>
          </p:cNvPr>
          <p:cNvSpPr/>
          <p:nvPr/>
        </p:nvSpPr>
        <p:spPr>
          <a:xfrm>
            <a:off x="1318948" y="5056909"/>
            <a:ext cx="9554095" cy="11837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They ___________________ at present. (ride the horses)</a:t>
            </a:r>
          </a:p>
        </p:txBody>
      </p:sp>
      <p:sp>
        <p:nvSpPr>
          <p:cNvPr id="72" name="Speech Bubble: Rectangle with Corners Rounded 71">
            <a:hlinkClick r:id="rId6" action="ppaction://hlinksldjump"/>
            <a:extLst>
              <a:ext uri="{FF2B5EF4-FFF2-40B4-BE49-F238E27FC236}">
                <a16:creationId xmlns:a16="http://schemas.microsoft.com/office/drawing/2014/main" id="{A589458C-7207-4819-852C-7958E5630377}"/>
              </a:ext>
            </a:extLst>
          </p:cNvPr>
          <p:cNvSpPr/>
          <p:nvPr/>
        </p:nvSpPr>
        <p:spPr>
          <a:xfrm>
            <a:off x="163959" y="283708"/>
            <a:ext cx="1344007" cy="664625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52B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857A43-D62A-4A97-B94E-3CD7EDBDE4E9}"/>
              </a:ext>
            </a:extLst>
          </p:cNvPr>
          <p:cNvSpPr/>
          <p:nvPr/>
        </p:nvSpPr>
        <p:spPr>
          <a:xfrm>
            <a:off x="2812474" y="4986461"/>
            <a:ext cx="5112326" cy="77703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DA0058"/>
                </a:solidFill>
                <a:latin typeface="Comic Sans MS" panose="030F0702030302020204" pitchFamily="66" charset="0"/>
              </a:rPr>
              <a:t>are riding the horses</a:t>
            </a:r>
          </a:p>
        </p:txBody>
      </p:sp>
      <p:pic>
        <p:nvPicPr>
          <p:cNvPr id="11" name="Picture 2" descr="Free Horses Horse Racing photo and picture">
            <a:extLst>
              <a:ext uri="{FF2B5EF4-FFF2-40B4-BE49-F238E27FC236}">
                <a16:creationId xmlns:a16="http://schemas.microsoft.com/office/drawing/2014/main" id="{7460D1B0-6B2A-4242-9217-7358E6B2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99" y="1972882"/>
            <a:ext cx="3932202" cy="28371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F2567-7733-4F12-B271-14BA8BA74F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ree stage theater show vector">
            <a:extLst>
              <a:ext uri="{FF2B5EF4-FFF2-40B4-BE49-F238E27FC236}">
                <a16:creationId xmlns:a16="http://schemas.microsoft.com/office/drawing/2014/main" id="{3B2FE633-AC7E-401E-866B-2605448AF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7" t="25242" r="6737" b="19199"/>
          <a:stretch/>
        </p:blipFill>
        <p:spPr bwMode="auto">
          <a:xfrm>
            <a:off x="0" y="-13855"/>
            <a:ext cx="12192001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17FE3D3-59C2-470F-905A-0934760837DC}"/>
              </a:ext>
            </a:extLst>
          </p:cNvPr>
          <p:cNvSpPr/>
          <p:nvPr/>
        </p:nvSpPr>
        <p:spPr>
          <a:xfrm>
            <a:off x="702421" y="1323733"/>
            <a:ext cx="10787150" cy="5169142"/>
          </a:xfrm>
          <a:prstGeom prst="rect">
            <a:avLst/>
          </a:prstGeom>
          <a:solidFill>
            <a:srgbClr val="C1E6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latin typeface="Comic Sans MS" panose="030F0702030302020204" pitchFamily="66" charset="0"/>
              </a:rPr>
              <a:t> </a:t>
            </a:r>
            <a:endParaRPr lang="en-SG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084BA50A-6550-4120-BF3F-704A603A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BB911F59-A94C-480B-8926-D1C4F9D208CF}"/>
              </a:ext>
            </a:extLst>
          </p:cNvPr>
          <p:cNvSpPr/>
          <p:nvPr/>
        </p:nvSpPr>
        <p:spPr>
          <a:xfrm>
            <a:off x="1643737" y="907833"/>
            <a:ext cx="8904521" cy="853303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DDC1F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Odd one out</a:t>
            </a:r>
          </a:p>
        </p:txBody>
      </p:sp>
      <p:sp>
        <p:nvSpPr>
          <p:cNvPr id="72" name="Speech Bubble: Rectangle with Corners Rounded 71">
            <a:hlinkClick r:id="rId6" action="ppaction://hlinksldjump"/>
            <a:extLst>
              <a:ext uri="{FF2B5EF4-FFF2-40B4-BE49-F238E27FC236}">
                <a16:creationId xmlns:a16="http://schemas.microsoft.com/office/drawing/2014/main" id="{A589458C-7207-4819-852C-7958E5630377}"/>
              </a:ext>
            </a:extLst>
          </p:cNvPr>
          <p:cNvSpPr/>
          <p:nvPr/>
        </p:nvSpPr>
        <p:spPr>
          <a:xfrm>
            <a:off x="163959" y="283708"/>
            <a:ext cx="1344007" cy="664625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52B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17F4736-05DF-4105-A125-B3F769882004}"/>
              </a:ext>
            </a:extLst>
          </p:cNvPr>
          <p:cNvSpPr txBox="1">
            <a:spLocks/>
          </p:cNvSpPr>
          <p:nvPr/>
        </p:nvSpPr>
        <p:spPr>
          <a:xfrm>
            <a:off x="1925781" y="2731024"/>
            <a:ext cx="3519055" cy="6910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1. prepare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A8166E-D400-4188-BD0B-ECE5A2465BFD}"/>
              </a:ext>
            </a:extLst>
          </p:cNvPr>
          <p:cNvSpPr txBox="1">
            <a:spLocks/>
          </p:cNvSpPr>
          <p:nvPr/>
        </p:nvSpPr>
        <p:spPr>
          <a:xfrm>
            <a:off x="2909455" y="2733599"/>
            <a:ext cx="2216726" cy="6910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000" dirty="0">
                <a:latin typeface="Comic Sans MS" panose="030F0702030302020204" pitchFamily="66" charset="0"/>
              </a:rPr>
              <a:t>pre</a:t>
            </a:r>
            <a:r>
              <a:rPr lang="en-SG" sz="4000" dirty="0">
                <a:solidFill>
                  <a:srgbClr val="EA005F"/>
                </a:solidFill>
                <a:latin typeface="Comic Sans MS" panose="030F0702030302020204" pitchFamily="66" charset="0"/>
              </a:rPr>
              <a:t>pare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3A2213-FFE7-4861-B9E1-0DE686C35C59}"/>
              </a:ext>
            </a:extLst>
          </p:cNvPr>
          <p:cNvSpPr txBox="1">
            <a:spLocks/>
          </p:cNvSpPr>
          <p:nvPr/>
        </p:nvSpPr>
        <p:spPr>
          <a:xfrm>
            <a:off x="6747164" y="2731025"/>
            <a:ext cx="3519055" cy="6910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2. taekwondo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BCD895-D3C0-4F30-82E6-BFE2A2919F66}"/>
              </a:ext>
            </a:extLst>
          </p:cNvPr>
          <p:cNvSpPr txBox="1">
            <a:spLocks/>
          </p:cNvSpPr>
          <p:nvPr/>
        </p:nvSpPr>
        <p:spPr>
          <a:xfrm>
            <a:off x="7467600" y="2725490"/>
            <a:ext cx="2798619" cy="6910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000" dirty="0">
                <a:latin typeface="Comic Sans MS" panose="030F0702030302020204" pitchFamily="66" charset="0"/>
              </a:rPr>
              <a:t>tae</a:t>
            </a:r>
            <a:r>
              <a:rPr lang="en-SG" sz="4000" dirty="0">
                <a:solidFill>
                  <a:srgbClr val="EA005F"/>
                </a:solidFill>
                <a:latin typeface="Comic Sans MS" panose="030F0702030302020204" pitchFamily="66" charset="0"/>
              </a:rPr>
              <a:t>kwon</a:t>
            </a:r>
            <a:r>
              <a:rPr lang="en-SG" sz="4000" dirty="0">
                <a:latin typeface="Comic Sans MS" panose="030F0702030302020204" pitchFamily="66" charset="0"/>
              </a:rPr>
              <a:t>do</a:t>
            </a:r>
            <a:endParaRPr lang="en-SG" sz="4000" dirty="0">
              <a:solidFill>
                <a:srgbClr val="EA005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300B462-64D1-455A-B44D-CD3E6A37D79A}"/>
              </a:ext>
            </a:extLst>
          </p:cNvPr>
          <p:cNvSpPr txBox="1">
            <a:spLocks/>
          </p:cNvSpPr>
          <p:nvPr/>
        </p:nvSpPr>
        <p:spPr>
          <a:xfrm>
            <a:off x="1925781" y="4103869"/>
            <a:ext cx="3519055" cy="6910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3. excited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F5683F2-61FE-468D-A71E-2F5917CEEDB1}"/>
              </a:ext>
            </a:extLst>
          </p:cNvPr>
          <p:cNvSpPr txBox="1">
            <a:spLocks/>
          </p:cNvSpPr>
          <p:nvPr/>
        </p:nvSpPr>
        <p:spPr>
          <a:xfrm>
            <a:off x="3034146" y="4103869"/>
            <a:ext cx="2216726" cy="6910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000" dirty="0">
                <a:latin typeface="Comic Sans MS" panose="030F0702030302020204" pitchFamily="66" charset="0"/>
              </a:rPr>
              <a:t>ex</a:t>
            </a:r>
            <a:r>
              <a:rPr lang="en-SG" sz="4000" dirty="0">
                <a:solidFill>
                  <a:srgbClr val="EA005F"/>
                </a:solidFill>
                <a:latin typeface="Comic Sans MS" panose="030F0702030302020204" pitchFamily="66" charset="0"/>
              </a:rPr>
              <a:t>ci</a:t>
            </a:r>
            <a:r>
              <a:rPr lang="en-SG" sz="4000" dirty="0">
                <a:latin typeface="Comic Sans MS" panose="030F0702030302020204" pitchFamily="66" charset="0"/>
              </a:rPr>
              <a:t>ted</a:t>
            </a:r>
            <a:endParaRPr lang="en-SG" sz="4000" dirty="0">
              <a:solidFill>
                <a:srgbClr val="EA005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30CCD2-203C-4E2C-A855-6FD3F11739B3}"/>
              </a:ext>
            </a:extLst>
          </p:cNvPr>
          <p:cNvSpPr txBox="1">
            <a:spLocks/>
          </p:cNvSpPr>
          <p:nvPr/>
        </p:nvSpPr>
        <p:spPr>
          <a:xfrm>
            <a:off x="6747164" y="4116392"/>
            <a:ext cx="3519055" cy="6910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4. champion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D6A91FD-6664-4BA5-A9A6-B8D8AB9340C9}"/>
              </a:ext>
            </a:extLst>
          </p:cNvPr>
          <p:cNvSpPr txBox="1">
            <a:spLocks/>
          </p:cNvSpPr>
          <p:nvPr/>
        </p:nvSpPr>
        <p:spPr>
          <a:xfrm>
            <a:off x="7633855" y="4108840"/>
            <a:ext cx="2486890" cy="6910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000" dirty="0">
                <a:solidFill>
                  <a:srgbClr val="EA005F"/>
                </a:solidFill>
                <a:latin typeface="Comic Sans MS" panose="030F0702030302020204" pitchFamily="66" charset="0"/>
              </a:rPr>
              <a:t>cham</a:t>
            </a:r>
            <a:r>
              <a:rPr lang="en-SG" sz="4000" dirty="0">
                <a:latin typeface="Comic Sans MS" panose="030F0702030302020204" pitchFamily="66" charset="0"/>
              </a:rPr>
              <a:t>pion</a:t>
            </a:r>
            <a:endParaRPr lang="en-SG" sz="4000" dirty="0">
              <a:solidFill>
                <a:srgbClr val="EA005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1A497D3B-4F9C-45C1-8A97-011FA76C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37" y="3435929"/>
            <a:ext cx="4271352" cy="203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D0967-A07E-422C-968F-FAA8DE34AF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6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ree stage theater show vector">
            <a:extLst>
              <a:ext uri="{FF2B5EF4-FFF2-40B4-BE49-F238E27FC236}">
                <a16:creationId xmlns:a16="http://schemas.microsoft.com/office/drawing/2014/main" id="{3B2FE633-AC7E-401E-866B-2605448AF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7" t="25242" r="6737" b="19199"/>
          <a:stretch/>
        </p:blipFill>
        <p:spPr bwMode="auto">
          <a:xfrm>
            <a:off x="0" y="-13855"/>
            <a:ext cx="12192001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17FE3D3-59C2-470F-905A-0934760837DC}"/>
              </a:ext>
            </a:extLst>
          </p:cNvPr>
          <p:cNvSpPr/>
          <p:nvPr/>
        </p:nvSpPr>
        <p:spPr>
          <a:xfrm>
            <a:off x="702420" y="1242349"/>
            <a:ext cx="10787150" cy="5169142"/>
          </a:xfrm>
          <a:prstGeom prst="rect">
            <a:avLst/>
          </a:prstGeom>
          <a:solidFill>
            <a:srgbClr val="C1E6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084BA50A-6550-4120-BF3F-704A603A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BB911F59-A94C-480B-8926-D1C4F9D208CF}"/>
              </a:ext>
            </a:extLst>
          </p:cNvPr>
          <p:cNvSpPr/>
          <p:nvPr/>
        </p:nvSpPr>
        <p:spPr>
          <a:xfrm>
            <a:off x="1643737" y="907833"/>
            <a:ext cx="8904521" cy="853303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DDC1F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90D55F5-2758-4515-8739-2C510ACFA4F9}"/>
              </a:ext>
            </a:extLst>
          </p:cNvPr>
          <p:cNvSpPr/>
          <p:nvPr/>
        </p:nvSpPr>
        <p:spPr>
          <a:xfrm>
            <a:off x="1318948" y="5056909"/>
            <a:ext cx="9554095" cy="11837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My family has outdoor activities</a:t>
            </a:r>
          </a:p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______________.</a:t>
            </a:r>
          </a:p>
        </p:txBody>
      </p:sp>
      <p:sp>
        <p:nvSpPr>
          <p:cNvPr id="72" name="Speech Bubble: Rectangle with Corners Rounded 71">
            <a:hlinkClick r:id="rId6" action="ppaction://hlinksldjump"/>
            <a:extLst>
              <a:ext uri="{FF2B5EF4-FFF2-40B4-BE49-F238E27FC236}">
                <a16:creationId xmlns:a16="http://schemas.microsoft.com/office/drawing/2014/main" id="{A589458C-7207-4819-852C-7958E5630377}"/>
              </a:ext>
            </a:extLst>
          </p:cNvPr>
          <p:cNvSpPr/>
          <p:nvPr/>
        </p:nvSpPr>
        <p:spPr>
          <a:xfrm>
            <a:off x="163959" y="283708"/>
            <a:ext cx="1344007" cy="664625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52B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123088-B5A3-4CAB-87E7-CD39D0A69757}"/>
              </a:ext>
            </a:extLst>
          </p:cNvPr>
          <p:cNvGrpSpPr/>
          <p:nvPr/>
        </p:nvGrpSpPr>
        <p:grpSpPr>
          <a:xfrm>
            <a:off x="6799270" y="2634736"/>
            <a:ext cx="3811748" cy="1516341"/>
            <a:chOff x="7169428" y="5068295"/>
            <a:chExt cx="4112359" cy="151634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7978C5-E356-4CF2-B7D3-89D91D721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9428" y="5068295"/>
              <a:ext cx="4112359" cy="15163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1A4974-8B5E-4DD5-BF1D-A23938E8BEB3}"/>
                </a:ext>
              </a:extLst>
            </p:cNvPr>
            <p:cNvSpPr txBox="1"/>
            <p:nvPr/>
          </p:nvSpPr>
          <p:spPr>
            <a:xfrm>
              <a:off x="10042425" y="5638677"/>
              <a:ext cx="6424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50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endParaRPr lang="en-SG" sz="5000" dirty="0"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FCD4E3-3363-4E6F-B5A3-9F006C049370}"/>
                </a:ext>
              </a:extLst>
            </p:cNvPr>
            <p:cNvSpPr txBox="1"/>
            <p:nvPr/>
          </p:nvSpPr>
          <p:spPr>
            <a:xfrm>
              <a:off x="8326553" y="5669854"/>
              <a:ext cx="6424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50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endParaRPr lang="en-SG" sz="5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7170" name="Picture 2" descr="Free park city park people vector">
            <a:extLst>
              <a:ext uri="{FF2B5EF4-FFF2-40B4-BE49-F238E27FC236}">
                <a16:creationId xmlns:a16="http://schemas.microsoft.com/office/drawing/2014/main" id="{7F1A1DC0-69B7-4A75-AA8F-B9D39295F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6"/>
          <a:stretch/>
        </p:blipFill>
        <p:spPr bwMode="auto">
          <a:xfrm>
            <a:off x="1965342" y="1855531"/>
            <a:ext cx="4297658" cy="298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AB6EA5B-4FB4-4F2A-8D95-B18CC35D83FF}"/>
              </a:ext>
            </a:extLst>
          </p:cNvPr>
          <p:cNvSpPr/>
          <p:nvPr/>
        </p:nvSpPr>
        <p:spPr>
          <a:xfrm>
            <a:off x="3354967" y="5491351"/>
            <a:ext cx="5112326" cy="77703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DA0058"/>
                </a:solidFill>
                <a:latin typeface="Comic Sans MS" panose="030F0702030302020204" pitchFamily="66" charset="0"/>
              </a:rPr>
              <a:t>twice a week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939C92-A25D-4320-97B0-D7109FA3BA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4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Free Beach Paradise photo and picture">
            <a:extLst>
              <a:ext uri="{FF2B5EF4-FFF2-40B4-BE49-F238E27FC236}">
                <a16:creationId xmlns:a16="http://schemas.microsoft.com/office/drawing/2014/main" id="{F66F5DB0-D688-4AFE-89A1-E9F02EFB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7" y="11017"/>
            <a:ext cx="12192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D93EF-5E5C-42DE-89A1-A7A384B2E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0592"/>
            <a:ext cx="9144000" cy="2387600"/>
          </a:xfrm>
        </p:spPr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EF38-1C51-4A45-BCCD-3AE1977C1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267"/>
            <a:ext cx="9144000" cy="1655762"/>
          </a:xfrm>
        </p:spPr>
        <p:txBody>
          <a:bodyPr/>
          <a:lstStyle/>
          <a:p>
            <a:endParaRPr lang="en-SG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A3AB2-72BC-4F15-B806-53BD9B5F4E12}"/>
              </a:ext>
            </a:extLst>
          </p:cNvPr>
          <p:cNvGrpSpPr/>
          <p:nvPr/>
        </p:nvGrpSpPr>
        <p:grpSpPr>
          <a:xfrm>
            <a:off x="1107624" y="1486717"/>
            <a:ext cx="10272136" cy="4058150"/>
            <a:chOff x="1128890" y="1252794"/>
            <a:chExt cx="10272136" cy="4058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50CE26-1E81-4D6B-AD68-D4E86A32A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128890" y="1252794"/>
              <a:ext cx="10272136" cy="4058150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01A3188-D62A-4640-B44E-4090936CDAB9}"/>
                </a:ext>
              </a:extLst>
            </p:cNvPr>
            <p:cNvSpPr txBox="1">
              <a:spLocks/>
            </p:cNvSpPr>
            <p:nvPr/>
          </p:nvSpPr>
          <p:spPr>
            <a:xfrm>
              <a:off x="1523998" y="196061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3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Production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05587A6-7271-4331-945A-EF13ACFA78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8" name="Picture 4" descr="Free cartoon bunny surfing surfboard illustration">
            <a:extLst>
              <a:ext uri="{FF2B5EF4-FFF2-40B4-BE49-F238E27FC236}">
                <a16:creationId xmlns:a16="http://schemas.microsoft.com/office/drawing/2014/main" id="{A673D932-D072-4148-9809-307DAB6B7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40" y="2466929"/>
            <a:ext cx="2934585" cy="338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funny the draft nature illustration">
            <a:extLst>
              <a:ext uri="{FF2B5EF4-FFF2-40B4-BE49-F238E27FC236}">
                <a16:creationId xmlns:a16="http://schemas.microsoft.com/office/drawing/2014/main" id="{ED24B41F-E2AD-4EBE-A0B3-1EE88649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8796" y1="28828" x2="39686" y2="28984"/>
                        <a14:foregroundMark x1="39686" y1="28984" x2="48482" y2="31484"/>
                        <a14:foregroundMark x1="48482" y1="31484" x2="54660" y2="37344"/>
                        <a14:foregroundMark x1="54660" y1="37344" x2="56021" y2="39688"/>
                        <a14:foregroundMark x1="59476" y1="49766" x2="45550" y2="50234"/>
                        <a14:foregroundMark x1="45550" y1="50234" x2="39267" y2="56094"/>
                        <a14:foregroundMark x1="39267" y1="56094" x2="43351" y2="62578"/>
                        <a14:foregroundMark x1="43351" y1="62578" x2="46597" y2="63281"/>
                        <a14:foregroundMark x1="33298" y1="65000" x2="41990" y2="67734"/>
                        <a14:foregroundMark x1="41990" y1="67734" x2="31832" y2="70078"/>
                        <a14:foregroundMark x1="31832" y1="70078" x2="30157" y2="63281"/>
                        <a14:foregroundMark x1="13194" y1="54609" x2="13194" y2="5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997" y="747014"/>
            <a:ext cx="3107631" cy="416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4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25425" y="1273527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9132817" y="1139442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99183" y="3623604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4269502" y="3732095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 &amp; Project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65" y="2537598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53941-06F0-4BA1-BD6F-E74A4DD3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0CA83B-1F06-45CD-8A00-C058F9F94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92" y="387476"/>
            <a:ext cx="9160401" cy="8841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196" name="Picture 4" descr="Free backgrounds lucky clover vector">
            <a:extLst>
              <a:ext uri="{FF2B5EF4-FFF2-40B4-BE49-F238E27FC236}">
                <a16:creationId xmlns:a16="http://schemas.microsoft.com/office/drawing/2014/main" id="{F4B7C5E5-8962-482D-B836-D069D0ECE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7" t="18799" r="9785" b="52244"/>
          <a:stretch/>
        </p:blipFill>
        <p:spPr bwMode="auto">
          <a:xfrm>
            <a:off x="2735708" y="3343938"/>
            <a:ext cx="8235141" cy="314893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117F6BC-5872-42AE-854C-B4785CD74A6D}"/>
              </a:ext>
            </a:extLst>
          </p:cNvPr>
          <p:cNvSpPr/>
          <p:nvPr/>
        </p:nvSpPr>
        <p:spPr>
          <a:xfrm>
            <a:off x="3375854" y="3547664"/>
            <a:ext cx="7562839" cy="77703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1 When we play football, we should learn to control our movement.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0AE769-F428-4410-A6FB-2B13F011EAB9}"/>
              </a:ext>
            </a:extLst>
          </p:cNvPr>
          <p:cNvSpPr/>
          <p:nvPr/>
        </p:nvSpPr>
        <p:spPr>
          <a:xfrm>
            <a:off x="3375854" y="4448335"/>
            <a:ext cx="7562839" cy="77703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2 We should…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5DA247-3CFE-4F75-AED9-98A15E6437DC}"/>
              </a:ext>
            </a:extLst>
          </p:cNvPr>
          <p:cNvSpPr/>
          <p:nvPr/>
        </p:nvSpPr>
        <p:spPr>
          <a:xfrm>
            <a:off x="3375854" y="5024658"/>
            <a:ext cx="7562839" cy="77703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3 We shouldn’t push other players.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7C540A-1F05-428A-B650-AC3DDB42DAEC}"/>
              </a:ext>
            </a:extLst>
          </p:cNvPr>
          <p:cNvSpPr/>
          <p:nvPr/>
        </p:nvSpPr>
        <p:spPr>
          <a:xfrm>
            <a:off x="3391932" y="5642104"/>
            <a:ext cx="7562839" cy="77703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4 We shouldn’t…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B6AEA4-91B9-4C10-9276-932CFCB7AB0B}"/>
              </a:ext>
            </a:extLst>
          </p:cNvPr>
          <p:cNvSpPr/>
          <p:nvPr/>
        </p:nvSpPr>
        <p:spPr>
          <a:xfrm>
            <a:off x="4796510" y="1884425"/>
            <a:ext cx="7562839" cy="77703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SG" sz="3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200" name="Picture 8" descr="Free cartoon character cheer illustration">
            <a:extLst>
              <a:ext uri="{FF2B5EF4-FFF2-40B4-BE49-F238E27FC236}">
                <a16:creationId xmlns:a16="http://schemas.microsoft.com/office/drawing/2014/main" id="{A996139B-9CE0-4C93-A6FE-30BB63E0A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32" y="3547664"/>
            <a:ext cx="2306925" cy="293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BFA5D7F-D997-4853-9F79-7287751AE609}"/>
              </a:ext>
            </a:extLst>
          </p:cNvPr>
          <p:cNvSpPr/>
          <p:nvPr/>
        </p:nvSpPr>
        <p:spPr>
          <a:xfrm>
            <a:off x="511165" y="1450635"/>
            <a:ext cx="9824326" cy="1605142"/>
          </a:xfrm>
          <a:prstGeom prst="wedgeRoundRectCallout">
            <a:avLst>
              <a:gd name="adj1" fmla="val -33541"/>
              <a:gd name="adj2" fmla="val 9779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512274"/>
                </a:solidFill>
                <a:latin typeface="Comic Sans MS" panose="030F0702030302020204" pitchFamily="66" charset="0"/>
              </a:rPr>
              <a:t>Work in groups of four.</a:t>
            </a:r>
          </a:p>
          <a:p>
            <a:r>
              <a:rPr lang="en-US" sz="2800" dirty="0">
                <a:solidFill>
                  <a:srgbClr val="512274"/>
                </a:solidFill>
                <a:latin typeface="Comic Sans MS" panose="030F0702030302020204" pitchFamily="66" charset="0"/>
              </a:rPr>
              <a:t>Think about a sport and how to stay safe when playing it.</a:t>
            </a:r>
          </a:p>
          <a:p>
            <a:r>
              <a:rPr lang="en-US" sz="2800" dirty="0">
                <a:solidFill>
                  <a:srgbClr val="512274"/>
                </a:solidFill>
                <a:latin typeface="Comic Sans MS" panose="030F0702030302020204" pitchFamily="66" charset="0"/>
              </a:rPr>
              <a:t>Together, make a poster with at least four instructions.</a:t>
            </a:r>
            <a:endParaRPr lang="en-SG" sz="2800" dirty="0">
              <a:solidFill>
                <a:srgbClr val="512274"/>
              </a:solidFill>
              <a:latin typeface="Comic Sans MS" panose="030F0702030302020204" pitchFamily="66" charset="0"/>
            </a:endParaRPr>
          </a:p>
        </p:txBody>
      </p:sp>
      <p:pic>
        <p:nvPicPr>
          <p:cNvPr id="8202" name="Picture 10" descr="Free funny cute the draft illustration">
            <a:extLst>
              <a:ext uri="{FF2B5EF4-FFF2-40B4-BE49-F238E27FC236}">
                <a16:creationId xmlns:a16="http://schemas.microsoft.com/office/drawing/2014/main" id="{F4686C56-34B0-4A63-AA3F-0A150272D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41" b="90000" l="9948" r="91728">
                        <a14:foregroundMark x1="20733" y1="38359" x2="39267" y2="54844"/>
                        <a14:foregroundMark x1="39267" y1="54844" x2="49319" y2="72813"/>
                        <a14:foregroundMark x1="49319" y1="72813" x2="49424" y2="79766"/>
                        <a14:foregroundMark x1="49424" y1="79766" x2="46492" y2="86484"/>
                        <a14:foregroundMark x1="46492" y1="86484" x2="43246" y2="89063"/>
                        <a14:foregroundMark x1="19162" y1="53125" x2="59791" y2="57422"/>
                        <a14:foregroundMark x1="59791" y1="57422" x2="53403" y2="63125"/>
                        <a14:foregroundMark x1="53403" y1="63125" x2="53298" y2="70781"/>
                        <a14:foregroundMark x1="53298" y1="70781" x2="63037" y2="72891"/>
                        <a14:foregroundMark x1="63037" y1="72891" x2="67330" y2="72109"/>
                        <a14:foregroundMark x1="28063" y1="39219" x2="25340" y2="46406"/>
                        <a14:foregroundMark x1="25340" y1="46406" x2="15079" y2="56563"/>
                        <a14:foregroundMark x1="27016" y1="35781" x2="51518" y2="41797"/>
                        <a14:foregroundMark x1="51518" y1="41797" x2="76545" y2="54063"/>
                        <a14:foregroundMark x1="76545" y1="54063" x2="80628" y2="58203"/>
                        <a14:foregroundMark x1="48901" y1="35391" x2="27330" y2="54141"/>
                        <a14:foregroundMark x1="27330" y1="54141" x2="27853" y2="57188"/>
                        <a14:foregroundMark x1="43770" y1="56953" x2="38115" y2="64531"/>
                        <a14:foregroundMark x1="38115" y1="64531" x2="27016" y2="65703"/>
                        <a14:foregroundMark x1="27016" y1="65703" x2="25340" y2="64844"/>
                        <a14:foregroundMark x1="37592" y1="68281" x2="60000" y2="55547"/>
                        <a14:foregroundMark x1="59791" y1="68281" x2="68691" y2="67656"/>
                        <a14:foregroundMark x1="52147" y1="61406" x2="60209" y2="64922"/>
                        <a14:foregroundMark x1="60209" y1="64922" x2="56021" y2="71563"/>
                        <a14:foregroundMark x1="56021" y1="71563" x2="54346" y2="78594"/>
                        <a14:foregroundMark x1="54346" y1="78594" x2="50052" y2="83828"/>
                        <a14:foregroundMark x1="35916" y1="71719" x2="46178" y2="58047"/>
                        <a14:foregroundMark x1="46178" y1="58047" x2="51414" y2="54922"/>
                        <a14:foregroundMark x1="36440" y1="69922" x2="42408" y2="73125"/>
                        <a14:foregroundMark x1="59791" y1="64063" x2="67853" y2="66250"/>
                        <a14:foregroundMark x1="80838" y1="58359" x2="81990" y2="61641"/>
                        <a14:foregroundMark x1="17277" y1="57578" x2="17277" y2="57578"/>
                        <a14:foregroundMark x1="60838" y1="13516" x2="79162" y2="21875"/>
                        <a14:foregroundMark x1="79162" y1="21875" x2="86283" y2="23672"/>
                        <a14:foregroundMark x1="79791" y1="7891" x2="71309" y2="15391"/>
                        <a14:foregroundMark x1="71309" y1="15391" x2="67120" y2="22656"/>
                        <a14:foregroundMark x1="67120" y1="22656" x2="77277" y2="18828"/>
                        <a14:foregroundMark x1="77277" y1="18828" x2="81675" y2="12344"/>
                        <a14:foregroundMark x1="81675" y1="12344" x2="72670" y2="7109"/>
                        <a14:foregroundMark x1="72670" y1="7109" x2="73927" y2="18047"/>
                        <a14:foregroundMark x1="73927" y1="18047" x2="85131" y2="23125"/>
                        <a14:foregroundMark x1="85131" y1="23125" x2="91728" y2="23438"/>
                        <a14:foregroundMark x1="74660" y1="6641" x2="74660" y2="6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86993" y="733401"/>
            <a:ext cx="2599869" cy="34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2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12141D-A1AC-4EC1-ADFF-F80CEF18EC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6"/>
          <a:stretch/>
        </p:blipFill>
        <p:spPr>
          <a:xfrm>
            <a:off x="695616" y="990373"/>
            <a:ext cx="11003967" cy="541251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47F39F9-CA6C-4C03-83CF-4738AA9B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984" y="1402767"/>
            <a:ext cx="8733231" cy="959427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How to stay safe when playing sport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D6663B-3F13-4A2E-B168-57682494658E}"/>
              </a:ext>
            </a:extLst>
          </p:cNvPr>
          <p:cNvSpPr txBox="1"/>
          <p:nvPr/>
        </p:nvSpPr>
        <p:spPr>
          <a:xfrm>
            <a:off x="1204129" y="3101100"/>
            <a:ext cx="50430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500" dirty="0">
                <a:solidFill>
                  <a:srgbClr val="0070C0"/>
                </a:solidFill>
                <a:latin typeface="Comic Sans MS" panose="030F0702030302020204" pitchFamily="66" charset="0"/>
              </a:rPr>
              <a:t>Should</a:t>
            </a:r>
          </a:p>
          <a:p>
            <a:pPr lvl="0">
              <a:defRPr/>
            </a:pPr>
            <a:r>
              <a:rPr lang="en-US" sz="3500" dirty="0">
                <a:solidFill>
                  <a:srgbClr val="009242"/>
                </a:solidFill>
                <a:latin typeface="Comic Sans MS" panose="030F0702030302020204" pitchFamily="66" charset="0"/>
              </a:rPr>
              <a:t>- Learn to control our movement</a:t>
            </a:r>
          </a:p>
          <a:p>
            <a:pPr lvl="0">
              <a:defRPr/>
            </a:pPr>
            <a:r>
              <a:rPr lang="en-US" sz="3500" dirty="0">
                <a:solidFill>
                  <a:srgbClr val="009242"/>
                </a:solidFill>
                <a:latin typeface="Comic Sans MS" panose="030F0702030302020204" pitchFamily="66" charset="0"/>
              </a:rPr>
              <a:t>- Warm up carefully</a:t>
            </a:r>
            <a:endParaRPr lang="en-SG" sz="3500" dirty="0">
              <a:solidFill>
                <a:srgbClr val="009242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F1824A-DF4A-4761-BA92-2DA6F360D11E}"/>
              </a:ext>
            </a:extLst>
          </p:cNvPr>
          <p:cNvSpPr txBox="1"/>
          <p:nvPr/>
        </p:nvSpPr>
        <p:spPr>
          <a:xfrm>
            <a:off x="6481619" y="3101100"/>
            <a:ext cx="59228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500" dirty="0">
                <a:solidFill>
                  <a:srgbClr val="0070C0"/>
                </a:solidFill>
                <a:latin typeface="Comic Sans MS" panose="030F0702030302020204" pitchFamily="66" charset="0"/>
              </a:rPr>
              <a:t>Shouldn’t</a:t>
            </a:r>
          </a:p>
          <a:p>
            <a:pPr lvl="0">
              <a:defRPr/>
            </a:pPr>
            <a:r>
              <a:rPr lang="en-US" sz="3500" dirty="0">
                <a:solidFill>
                  <a:srgbClr val="E20000"/>
                </a:solidFill>
                <a:latin typeface="Comic Sans MS" panose="030F0702030302020204" pitchFamily="66" charset="0"/>
              </a:rPr>
              <a:t>- Push other players.</a:t>
            </a:r>
          </a:p>
          <a:p>
            <a:pPr lvl="0">
              <a:defRPr/>
            </a:pPr>
            <a:r>
              <a:rPr lang="en-US" sz="3500" dirty="0">
                <a:solidFill>
                  <a:srgbClr val="E20000"/>
                </a:solidFill>
                <a:latin typeface="Comic Sans MS" panose="030F0702030302020204" pitchFamily="66" charset="0"/>
              </a:rPr>
              <a:t>- Drink too much water before playing.</a:t>
            </a:r>
            <a:endParaRPr lang="en-SG" sz="3500" dirty="0">
              <a:solidFill>
                <a:srgbClr val="E2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29C841-475E-4B8B-8099-358602E19055}"/>
              </a:ext>
            </a:extLst>
          </p:cNvPr>
          <p:cNvCxnSpPr>
            <a:cxnSpLocks/>
          </p:cNvCxnSpPr>
          <p:nvPr/>
        </p:nvCxnSpPr>
        <p:spPr>
          <a:xfrm>
            <a:off x="6197600" y="2750838"/>
            <a:ext cx="0" cy="29295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Free right wrong tick vector">
            <a:extLst>
              <a:ext uri="{FF2B5EF4-FFF2-40B4-BE49-F238E27FC236}">
                <a16:creationId xmlns:a16="http://schemas.microsoft.com/office/drawing/2014/main" id="{774B235A-ACEF-4370-8F79-0187D183D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23752" r="46947" b="58182"/>
          <a:stretch/>
        </p:blipFill>
        <p:spPr bwMode="auto">
          <a:xfrm>
            <a:off x="2864503" y="3101100"/>
            <a:ext cx="616399" cy="59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ree right wrong tick vector">
            <a:extLst>
              <a:ext uri="{FF2B5EF4-FFF2-40B4-BE49-F238E27FC236}">
                <a16:creationId xmlns:a16="http://schemas.microsoft.com/office/drawing/2014/main" id="{CB69DAE3-AD22-4687-ACAB-EF219E473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4" t="23634" r="9972" b="58411"/>
          <a:stretch/>
        </p:blipFill>
        <p:spPr bwMode="auto">
          <a:xfrm>
            <a:off x="8627369" y="3073390"/>
            <a:ext cx="618231" cy="5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6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12141D-A1AC-4EC1-ADFF-F80CEF18E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4" y="1291498"/>
            <a:ext cx="5343741" cy="47283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FB007AF-4935-4101-AC29-AE9B737BDC93}"/>
              </a:ext>
            </a:extLst>
          </p:cNvPr>
          <p:cNvGrpSpPr/>
          <p:nvPr/>
        </p:nvGrpSpPr>
        <p:grpSpPr>
          <a:xfrm>
            <a:off x="6673014" y="529498"/>
            <a:ext cx="5125212" cy="4901484"/>
            <a:chOff x="6673014" y="529498"/>
            <a:chExt cx="5125212" cy="4901484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96472BB3-35E2-495D-B2B9-94A35C2B13C7}"/>
                </a:ext>
              </a:extLst>
            </p:cNvPr>
            <p:cNvSpPr/>
            <p:nvPr/>
          </p:nvSpPr>
          <p:spPr>
            <a:xfrm>
              <a:off x="6673014" y="529498"/>
              <a:ext cx="5047921" cy="4901484"/>
            </a:xfrm>
            <a:prstGeom prst="wedgeRoundRectCallout">
              <a:avLst>
                <a:gd name="adj1" fmla="val -58769"/>
                <a:gd name="adj2" fmla="val 36724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endPara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DD7C73-DF04-4BA5-9E33-20A9304A3A25}"/>
                </a:ext>
              </a:extLst>
            </p:cNvPr>
            <p:cNvSpPr txBox="1"/>
            <p:nvPr/>
          </p:nvSpPr>
          <p:spPr>
            <a:xfrm>
              <a:off x="6755182" y="856581"/>
              <a:ext cx="5043044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- When we play football, we should learn to control our movement.</a:t>
              </a:r>
            </a:p>
            <a:p>
              <a:pPr lvl="0">
                <a:defRPr/>
              </a:pPr>
              <a:r>
                <a:rPr lang="en-US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- We should warm up carefully.</a:t>
              </a:r>
            </a:p>
            <a:p>
              <a:pPr lvl="0">
                <a:defRPr/>
              </a:pPr>
              <a:r>
                <a:rPr lang="en-US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- We shouldn’t push other players.</a:t>
              </a:r>
            </a:p>
            <a:p>
              <a:pPr lvl="0">
                <a:defRPr/>
              </a:pPr>
              <a:r>
                <a:rPr lang="en-US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- We shouldn’t drink too much water before playing.</a:t>
              </a:r>
              <a:endParaRPr lang="en-SG" sz="30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74F2094-BB55-401D-BA18-AEC5BEC2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87A255-4F44-4DA4-8FA6-B1365C0C0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00" y="1528532"/>
            <a:ext cx="4832034" cy="2928814"/>
          </a:xfrm>
          <a:prstGeom prst="rect">
            <a:avLst/>
          </a:prstGeom>
        </p:spPr>
      </p:pic>
      <p:pic>
        <p:nvPicPr>
          <p:cNvPr id="16" name="Picture 2" descr="Free cartoon character cartoon bunny pointing illustration">
            <a:extLst>
              <a:ext uri="{FF2B5EF4-FFF2-40B4-BE49-F238E27FC236}">
                <a16:creationId xmlns:a16="http://schemas.microsoft.com/office/drawing/2014/main" id="{46F0CD94-FFF5-4924-BE81-10F62598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73" y="3429000"/>
            <a:ext cx="2744057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45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Free Beach Paradise photo and picture">
            <a:extLst>
              <a:ext uri="{FF2B5EF4-FFF2-40B4-BE49-F238E27FC236}">
                <a16:creationId xmlns:a16="http://schemas.microsoft.com/office/drawing/2014/main" id="{F66F5DB0-D688-4AFE-89A1-E9F02EFB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7" y="11017"/>
            <a:ext cx="12192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D93EF-5E5C-42DE-89A1-A7A384B2E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0592"/>
            <a:ext cx="9144000" cy="2387600"/>
          </a:xfrm>
        </p:spPr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EF38-1C51-4A45-BCCD-3AE1977C1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267"/>
            <a:ext cx="9144000" cy="1655762"/>
          </a:xfrm>
        </p:spPr>
        <p:txBody>
          <a:bodyPr/>
          <a:lstStyle/>
          <a:p>
            <a:endParaRPr lang="en-SG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A3AB2-72BC-4F15-B806-53BD9B5F4E12}"/>
              </a:ext>
            </a:extLst>
          </p:cNvPr>
          <p:cNvGrpSpPr/>
          <p:nvPr/>
        </p:nvGrpSpPr>
        <p:grpSpPr>
          <a:xfrm>
            <a:off x="1107624" y="1486717"/>
            <a:ext cx="10272136" cy="4058150"/>
            <a:chOff x="1128890" y="1252794"/>
            <a:chExt cx="10272136" cy="4058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50CE26-1E81-4D6B-AD68-D4E86A32A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128890" y="1252794"/>
              <a:ext cx="10272136" cy="4058150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01A3188-D62A-4640-B44E-4090936CDAB9}"/>
                </a:ext>
              </a:extLst>
            </p:cNvPr>
            <p:cNvSpPr txBox="1">
              <a:spLocks/>
            </p:cNvSpPr>
            <p:nvPr/>
          </p:nvSpPr>
          <p:spPr>
            <a:xfrm>
              <a:off x="1523998" y="196061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4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Wrap-up &amp; 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Assessment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05587A6-7271-4331-945A-EF13ACFA78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8" name="Picture 4" descr="Free cartoon bunny surfing surfboard illustration">
            <a:extLst>
              <a:ext uri="{FF2B5EF4-FFF2-40B4-BE49-F238E27FC236}">
                <a16:creationId xmlns:a16="http://schemas.microsoft.com/office/drawing/2014/main" id="{A673D932-D072-4148-9809-307DAB6B7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40" y="2466929"/>
            <a:ext cx="2934585" cy="338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funny the draft nature illustration">
            <a:extLst>
              <a:ext uri="{FF2B5EF4-FFF2-40B4-BE49-F238E27FC236}">
                <a16:creationId xmlns:a16="http://schemas.microsoft.com/office/drawing/2014/main" id="{ED24B41F-E2AD-4EBE-A0B3-1EE88649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8796" y1="28828" x2="39686" y2="28984"/>
                        <a14:foregroundMark x1="39686" y1="28984" x2="48482" y2="31484"/>
                        <a14:foregroundMark x1="48482" y1="31484" x2="54660" y2="37344"/>
                        <a14:foregroundMark x1="54660" y1="37344" x2="56021" y2="39688"/>
                        <a14:foregroundMark x1="59476" y1="49766" x2="45550" y2="50234"/>
                        <a14:foregroundMark x1="45550" y1="50234" x2="39267" y2="56094"/>
                        <a14:foregroundMark x1="39267" y1="56094" x2="43351" y2="62578"/>
                        <a14:foregroundMark x1="43351" y1="62578" x2="46597" y2="63281"/>
                        <a14:foregroundMark x1="33298" y1="65000" x2="41990" y2="67734"/>
                        <a14:foregroundMark x1="41990" y1="67734" x2="31832" y2="70078"/>
                        <a14:foregroundMark x1="31832" y1="70078" x2="30157" y2="63281"/>
                        <a14:foregroundMark x1="13194" y1="54609" x2="13194" y2="5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997" y="747014"/>
            <a:ext cx="3107631" cy="416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0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09D02A-193D-472A-BE22-6B810454EEDD}"/>
              </a:ext>
            </a:extLst>
          </p:cNvPr>
          <p:cNvSpPr/>
          <p:nvPr/>
        </p:nvSpPr>
        <p:spPr>
          <a:xfrm>
            <a:off x="347576" y="395321"/>
            <a:ext cx="11347452" cy="16335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Read and write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A12ACF-7CAF-485C-8E95-EECE5A0C8EEA}"/>
              </a:ext>
            </a:extLst>
          </p:cNvPr>
          <p:cNvSpPr/>
          <p:nvPr/>
        </p:nvSpPr>
        <p:spPr>
          <a:xfrm>
            <a:off x="865771" y="2173287"/>
            <a:ext cx="10311063" cy="4395287"/>
          </a:xfrm>
          <a:prstGeom prst="rect">
            <a:avLst/>
          </a:prstGeom>
          <a:solidFill>
            <a:srgbClr val="EFF5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Hi, this is my timetable. I go to school (1)______ weekday. I play football (2)______ a week, because we (3)_______ often do outdoor activities. At the moment, I (4)_________ in the playground. I only watch TV (5)_____ times a week, 30 minutes each time because children (6) ______ watch TV for a long time.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98F1CB-850B-439F-AE10-5EB098556511}"/>
              </a:ext>
            </a:extLst>
          </p:cNvPr>
          <p:cNvSpPr/>
          <p:nvPr/>
        </p:nvSpPr>
        <p:spPr>
          <a:xfrm>
            <a:off x="7662337" y="1298116"/>
            <a:ext cx="2400905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am jogging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A92F0E-7CD0-4306-81A1-C79533C2CA3E}"/>
              </a:ext>
            </a:extLst>
          </p:cNvPr>
          <p:cNvSpPr/>
          <p:nvPr/>
        </p:nvSpPr>
        <p:spPr>
          <a:xfrm>
            <a:off x="1963903" y="1298116"/>
            <a:ext cx="1433763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every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7D8B3F-8034-4158-B95A-FE8D5E888C18}"/>
              </a:ext>
            </a:extLst>
          </p:cNvPr>
          <p:cNvSpPr/>
          <p:nvPr/>
        </p:nvSpPr>
        <p:spPr>
          <a:xfrm>
            <a:off x="3575968" y="1330491"/>
            <a:ext cx="1635627" cy="65371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62ADBF-E550-49A9-86AA-8F67ADB10927}"/>
              </a:ext>
            </a:extLst>
          </p:cNvPr>
          <p:cNvSpPr/>
          <p:nvPr/>
        </p:nvSpPr>
        <p:spPr>
          <a:xfrm>
            <a:off x="5344233" y="1378097"/>
            <a:ext cx="2227848" cy="56147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126AAA-B05B-43A1-BB1A-22F4D7C3DD77}"/>
              </a:ext>
            </a:extLst>
          </p:cNvPr>
          <p:cNvSpPr/>
          <p:nvPr/>
        </p:nvSpPr>
        <p:spPr>
          <a:xfrm>
            <a:off x="412748" y="1353552"/>
            <a:ext cx="1433764" cy="60759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twice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20B6B-DA9E-4610-B80A-A90617634137}"/>
              </a:ext>
            </a:extLst>
          </p:cNvPr>
          <p:cNvSpPr/>
          <p:nvPr/>
        </p:nvSpPr>
        <p:spPr>
          <a:xfrm>
            <a:off x="10162253" y="1321845"/>
            <a:ext cx="1433764" cy="60759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404674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2617 0.238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1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71536 0.238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8" y="1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5703 0.313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02878 0.402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20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14896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23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185 L -0.31888 0.627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1" y="3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D066D-BB32-4754-B847-7C497E54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07" y="1619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752608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Fun time &amp; 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lvl="0">
              <a:defRPr/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Review: Present continuous, should – shouldn’t, adverbs of frequency (once, twice, three times, four times)</a:t>
            </a:r>
          </a:p>
          <a:p>
            <a:pPr lvl="0">
              <a:defRPr/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Project: Making instructions on how to keep safe when playing sports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645247" y="3314700"/>
            <a:ext cx="2844777" cy="364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092" y="123056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82" y="1269069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3601734" y="2991812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SG" sz="2000" dirty="0">
                <a:latin typeface="Comic Sans MS" panose="030F0702030302020204" pitchFamily="66" charset="0"/>
              </a:rPr>
              <a:t>Warm-up&amp;</a:t>
            </a:r>
            <a:br>
              <a:rPr lang="en-SG" sz="2000" dirty="0">
                <a:latin typeface="Comic Sans MS" panose="030F0702030302020204" pitchFamily="66" charset="0"/>
              </a:rPr>
            </a:br>
            <a:r>
              <a:rPr lang="en-SG" sz="2000" dirty="0">
                <a:latin typeface="Comic Sans MS" panose="030F0702030302020204" pitchFamily="66" charset="0"/>
              </a:rPr>
              <a:t>Review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3710322" y="122586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dirty="0">
                <a:latin typeface="Comic Sans MS" panose="030F0702030302020204" pitchFamily="66" charset="0"/>
              </a:rPr>
              <a:t>01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708424" y="389846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</a:t>
            </a:r>
            <a:r>
              <a:rPr lang="en-SG" sz="3600" dirty="0">
                <a:latin typeface="Comic Sans MS" panose="030F0702030302020204" pitchFamily="66" charset="0"/>
              </a:rPr>
              <a:t>3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</a:t>
            </a:r>
            <a:r>
              <a:rPr lang="en-SG" sz="3600" dirty="0">
                <a:latin typeface="Comic Sans MS" panose="030F0702030302020204" pitchFamily="66" charset="0"/>
              </a:rPr>
              <a:t>4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9323533" y="87050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6926020" y="119889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7346008" y="2996794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7453642" y="1202374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</a:t>
            </a:r>
            <a:r>
              <a:rPr kumimoji="0" lang="en-SG" sz="36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2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2CFDE5-0651-4787-BCD9-86ECBF443CC9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6846064" y="1489814"/>
            <a:ext cx="975200" cy="609600"/>
          </a:xfrm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Free Beach Paradise photo and picture">
            <a:extLst>
              <a:ext uri="{FF2B5EF4-FFF2-40B4-BE49-F238E27FC236}">
                <a16:creationId xmlns:a16="http://schemas.microsoft.com/office/drawing/2014/main" id="{F66F5DB0-D688-4AFE-89A1-E9F02EFB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7" y="11017"/>
            <a:ext cx="12192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D93EF-5E5C-42DE-89A1-A7A384B2E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0592"/>
            <a:ext cx="9144000" cy="2387600"/>
          </a:xfrm>
        </p:spPr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EF38-1C51-4A45-BCCD-3AE1977C1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267"/>
            <a:ext cx="9144000" cy="1655762"/>
          </a:xfrm>
        </p:spPr>
        <p:txBody>
          <a:bodyPr/>
          <a:lstStyle/>
          <a:p>
            <a:endParaRPr lang="en-SG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A3AB2-72BC-4F15-B806-53BD9B5F4E12}"/>
              </a:ext>
            </a:extLst>
          </p:cNvPr>
          <p:cNvGrpSpPr/>
          <p:nvPr/>
        </p:nvGrpSpPr>
        <p:grpSpPr>
          <a:xfrm>
            <a:off x="1107624" y="1486717"/>
            <a:ext cx="10272136" cy="4058150"/>
            <a:chOff x="1128890" y="1252794"/>
            <a:chExt cx="10272136" cy="4058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50CE26-1E81-4D6B-AD68-D4E86A32A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128890" y="1252794"/>
              <a:ext cx="10272136" cy="4058150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01A3188-D62A-4640-B44E-4090936CDAB9}"/>
                </a:ext>
              </a:extLst>
            </p:cNvPr>
            <p:cNvSpPr txBox="1">
              <a:spLocks/>
            </p:cNvSpPr>
            <p:nvPr/>
          </p:nvSpPr>
          <p:spPr>
            <a:xfrm>
              <a:off x="1523998" y="196061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1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Warm-up &amp;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Review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05587A6-7271-4331-945A-EF13ACFA78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8" name="Picture 4" descr="Free cartoon bunny surfing surfboard illustration">
            <a:extLst>
              <a:ext uri="{FF2B5EF4-FFF2-40B4-BE49-F238E27FC236}">
                <a16:creationId xmlns:a16="http://schemas.microsoft.com/office/drawing/2014/main" id="{A673D932-D072-4148-9809-307DAB6B7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90" y="2464421"/>
            <a:ext cx="2934585" cy="338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funny the draft nature illustration">
            <a:extLst>
              <a:ext uri="{FF2B5EF4-FFF2-40B4-BE49-F238E27FC236}">
                <a16:creationId xmlns:a16="http://schemas.microsoft.com/office/drawing/2014/main" id="{ED24B41F-E2AD-4EBE-A0B3-1EE88649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8796" y1="28828" x2="39686" y2="28984"/>
                        <a14:foregroundMark x1="39686" y1="28984" x2="48482" y2="31484"/>
                        <a14:foregroundMark x1="48482" y1="31484" x2="54660" y2="37344"/>
                        <a14:foregroundMark x1="54660" y1="37344" x2="56021" y2="39688"/>
                        <a14:foregroundMark x1="59476" y1="49766" x2="45550" y2="50234"/>
                        <a14:foregroundMark x1="45550" y1="50234" x2="39267" y2="56094"/>
                        <a14:foregroundMark x1="39267" y1="56094" x2="43351" y2="62578"/>
                        <a14:foregroundMark x1="43351" y1="62578" x2="46597" y2="63281"/>
                        <a14:foregroundMark x1="33298" y1="65000" x2="41990" y2="67734"/>
                        <a14:foregroundMark x1="41990" y1="67734" x2="31832" y2="70078"/>
                        <a14:foregroundMark x1="31832" y1="70078" x2="30157" y2="63281"/>
                        <a14:foregroundMark x1="13194" y1="54609" x2="13194" y2="5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76" y="734052"/>
            <a:ext cx="3107631" cy="416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5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BA3E-ED31-4F18-994C-530DF7018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We're Ready Warm Up 2 - Kids Dance Video - Ready Set Dance">
            <a:hlinkClick r:id="" action="ppaction://media"/>
            <a:extLst>
              <a:ext uri="{FF2B5EF4-FFF2-40B4-BE49-F238E27FC236}">
                <a16:creationId xmlns:a16="http://schemas.microsoft.com/office/drawing/2014/main" id="{85F25E23-D186-4A48-A333-9355BA651A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3827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Swimming Sport photo and picture">
            <a:extLst>
              <a:ext uri="{FF2B5EF4-FFF2-40B4-BE49-F238E27FC236}">
                <a16:creationId xmlns:a16="http://schemas.microsoft.com/office/drawing/2014/main" id="{7BD81D30-5344-40E5-98E7-D4790927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433" y="1291704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Free Tennis Sport photo and picture">
            <a:extLst>
              <a:ext uri="{FF2B5EF4-FFF2-40B4-BE49-F238E27FC236}">
                <a16:creationId xmlns:a16="http://schemas.microsoft.com/office/drawing/2014/main" id="{13B7FEB2-0C8F-4F95-ADEF-EDCF079C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2" y="1291704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Free Water Sports Wave Surfing photo and picture">
            <a:extLst>
              <a:ext uri="{FF2B5EF4-FFF2-40B4-BE49-F238E27FC236}">
                <a16:creationId xmlns:a16="http://schemas.microsoft.com/office/drawing/2014/main" id="{BB4089FF-7E55-40F0-A944-5C4BDC661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2" y="3948499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6" descr="Free Hit Catcher photo and picture">
            <a:extLst>
              <a:ext uri="{FF2B5EF4-FFF2-40B4-BE49-F238E27FC236}">
                <a16:creationId xmlns:a16="http://schemas.microsoft.com/office/drawing/2014/main" id="{44A7DCC9-64AA-47F3-AA31-07CD932CB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" r="11182" b="6666"/>
          <a:stretch/>
        </p:blipFill>
        <p:spPr bwMode="auto">
          <a:xfrm>
            <a:off x="3426432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Free Volleyball Ball photo and picture">
            <a:extLst>
              <a:ext uri="{FF2B5EF4-FFF2-40B4-BE49-F238E27FC236}">
                <a16:creationId xmlns:a16="http://schemas.microsoft.com/office/drawing/2014/main" id="{E3BC6969-F37F-4E59-A153-CE78E92C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40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Free Horses Horse Racing photo and picture">
            <a:extLst>
              <a:ext uri="{FF2B5EF4-FFF2-40B4-BE49-F238E27FC236}">
                <a16:creationId xmlns:a16="http://schemas.microsoft.com/office/drawing/2014/main" id="{05A37A6D-782F-43DC-8C26-39B5DC642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42" y="1291703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Free Golf Golfer photo and picture">
            <a:extLst>
              <a:ext uri="{FF2B5EF4-FFF2-40B4-BE49-F238E27FC236}">
                <a16:creationId xmlns:a16="http://schemas.microsoft.com/office/drawing/2014/main" id="{B5ABF3F4-490C-40ED-9576-23E72F3EF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17054" r="20382" b="10233"/>
          <a:stretch/>
        </p:blipFill>
        <p:spPr bwMode="auto">
          <a:xfrm>
            <a:off x="9088448" y="1291703"/>
            <a:ext cx="2478179" cy="1788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 descr="Free Badminton Bat photo and picture">
            <a:extLst>
              <a:ext uri="{FF2B5EF4-FFF2-40B4-BE49-F238E27FC236}">
                <a16:creationId xmlns:a16="http://schemas.microsoft.com/office/drawing/2014/main" id="{36C247BA-B228-4FB1-AC48-F6FB8E82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46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FB5F7D6-D4E8-4FD6-916F-2C2AAB8BA222}"/>
              </a:ext>
            </a:extLst>
          </p:cNvPr>
          <p:cNvSpPr txBox="1">
            <a:spLocks/>
          </p:cNvSpPr>
          <p:nvPr/>
        </p:nvSpPr>
        <p:spPr>
          <a:xfrm>
            <a:off x="3189798" y="199267"/>
            <a:ext cx="5642281" cy="748483"/>
          </a:xfrm>
          <a:prstGeom prst="rect">
            <a:avLst/>
          </a:prstGeom>
          <a:solidFill>
            <a:srgbClr val="D1CFE2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What sports are they?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C6406C-7135-4FB3-B7FD-82176A48BD7C}"/>
              </a:ext>
            </a:extLst>
          </p:cNvPr>
          <p:cNvSpPr/>
          <p:nvPr/>
        </p:nvSpPr>
        <p:spPr>
          <a:xfrm>
            <a:off x="584789" y="3054026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C2C673-8D58-47E4-8F27-B0ECC9C120BB}"/>
              </a:ext>
            </a:extLst>
          </p:cNvPr>
          <p:cNvSpPr/>
          <p:nvPr/>
        </p:nvSpPr>
        <p:spPr>
          <a:xfrm>
            <a:off x="669014" y="3043904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E81364-BD64-4EF7-9D4D-BD5208696FDE}"/>
              </a:ext>
            </a:extLst>
          </p:cNvPr>
          <p:cNvSpPr/>
          <p:nvPr/>
        </p:nvSpPr>
        <p:spPr>
          <a:xfrm>
            <a:off x="3423791" y="3043904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E8D83B-63FB-4BA0-B689-E3738A9D51DE}"/>
              </a:ext>
            </a:extLst>
          </p:cNvPr>
          <p:cNvSpPr/>
          <p:nvPr/>
        </p:nvSpPr>
        <p:spPr>
          <a:xfrm>
            <a:off x="3570905" y="3033782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 Swimming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CEC77D-E2EC-49BB-B25B-9A007806CD33}"/>
              </a:ext>
            </a:extLst>
          </p:cNvPr>
          <p:cNvSpPr/>
          <p:nvPr/>
        </p:nvSpPr>
        <p:spPr>
          <a:xfrm>
            <a:off x="6249446" y="3033782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F363F2-6D8D-4E25-8AA2-98A68D5448EB}"/>
              </a:ext>
            </a:extLst>
          </p:cNvPr>
          <p:cNvSpPr/>
          <p:nvPr/>
        </p:nvSpPr>
        <p:spPr>
          <a:xfrm>
            <a:off x="9076802" y="3033782"/>
            <a:ext cx="2474530" cy="41116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9E1A60-D21C-4A5E-8700-0955890BB7BE}"/>
              </a:ext>
            </a:extLst>
          </p:cNvPr>
          <p:cNvSpPr/>
          <p:nvPr/>
        </p:nvSpPr>
        <p:spPr>
          <a:xfrm>
            <a:off x="599072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5 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F1971A-C5C7-4E65-AFAF-B3108B251A48}"/>
              </a:ext>
            </a:extLst>
          </p:cNvPr>
          <p:cNvSpPr/>
          <p:nvPr/>
        </p:nvSpPr>
        <p:spPr>
          <a:xfrm>
            <a:off x="3423791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6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CA0CF0-D93D-42C0-B37F-7E7BDA46A970}"/>
              </a:ext>
            </a:extLst>
          </p:cNvPr>
          <p:cNvSpPr/>
          <p:nvPr/>
        </p:nvSpPr>
        <p:spPr>
          <a:xfrm>
            <a:off x="6248510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7 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B6D00C-620C-4049-89FE-7C2BF82DD771}"/>
              </a:ext>
            </a:extLst>
          </p:cNvPr>
          <p:cNvSpPr/>
          <p:nvPr/>
        </p:nvSpPr>
        <p:spPr>
          <a:xfrm>
            <a:off x="9088446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8 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7A635D-AF52-4292-A9D9-CF8C775EE232}"/>
              </a:ext>
            </a:extLst>
          </p:cNvPr>
          <p:cNvSpPr/>
          <p:nvPr/>
        </p:nvSpPr>
        <p:spPr>
          <a:xfrm>
            <a:off x="6257439" y="3010829"/>
            <a:ext cx="2773476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900" dirty="0">
                <a:solidFill>
                  <a:srgbClr val="FF0000"/>
                </a:solidFill>
                <a:latin typeface="Comic Sans MS" panose="030F0702030302020204" pitchFamily="66" charset="0"/>
              </a:rPr>
              <a:t>Horse riding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E3316C-0B52-49F6-B44E-65D26072D772}"/>
              </a:ext>
            </a:extLst>
          </p:cNvPr>
          <p:cNvSpPr/>
          <p:nvPr/>
        </p:nvSpPr>
        <p:spPr>
          <a:xfrm>
            <a:off x="9419251" y="3023660"/>
            <a:ext cx="1812920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Golf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2EF991-BAB9-4F89-AA51-F35DE4131FD5}"/>
              </a:ext>
            </a:extLst>
          </p:cNvPr>
          <p:cNvSpPr/>
          <p:nvPr/>
        </p:nvSpPr>
        <p:spPr>
          <a:xfrm>
            <a:off x="659196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Surf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B3194A5-978D-48AA-A3FB-4EB0A33779D3}"/>
              </a:ext>
            </a:extLst>
          </p:cNvPr>
          <p:cNvSpPr/>
          <p:nvPr/>
        </p:nvSpPr>
        <p:spPr>
          <a:xfrm>
            <a:off x="3557389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Baseball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5A1856-2782-4357-9B80-7751DC5EA602}"/>
              </a:ext>
            </a:extLst>
          </p:cNvPr>
          <p:cNvSpPr/>
          <p:nvPr/>
        </p:nvSpPr>
        <p:spPr>
          <a:xfrm>
            <a:off x="6333672" y="5714213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Volleyball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13861BA-924D-4917-B5EB-DD0F33DE8367}"/>
              </a:ext>
            </a:extLst>
          </p:cNvPr>
          <p:cNvSpPr/>
          <p:nvPr/>
        </p:nvSpPr>
        <p:spPr>
          <a:xfrm>
            <a:off x="9267213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Badminton</a:t>
            </a:r>
          </a:p>
        </p:txBody>
      </p:sp>
    </p:spTree>
    <p:extLst>
      <p:ext uri="{BB962C8B-B14F-4D97-AF65-F5344CB8AC3E}">
        <p14:creationId xmlns:p14="http://schemas.microsoft.com/office/powerpoint/2010/main" val="36228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Swimming Sport photo and picture">
            <a:extLst>
              <a:ext uri="{FF2B5EF4-FFF2-40B4-BE49-F238E27FC236}">
                <a16:creationId xmlns:a16="http://schemas.microsoft.com/office/drawing/2014/main" id="{7BD81D30-5344-40E5-98E7-D4790927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433" y="1291704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Free Tennis Sport photo and picture">
            <a:extLst>
              <a:ext uri="{FF2B5EF4-FFF2-40B4-BE49-F238E27FC236}">
                <a16:creationId xmlns:a16="http://schemas.microsoft.com/office/drawing/2014/main" id="{13B7FEB2-0C8F-4F95-ADEF-EDCF079C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2" y="1291704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Free Water Sports Wave Surfing photo and picture">
            <a:extLst>
              <a:ext uri="{FF2B5EF4-FFF2-40B4-BE49-F238E27FC236}">
                <a16:creationId xmlns:a16="http://schemas.microsoft.com/office/drawing/2014/main" id="{BB4089FF-7E55-40F0-A944-5C4BDC661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2" y="3948499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6" descr="Free Hit Catcher photo and picture">
            <a:extLst>
              <a:ext uri="{FF2B5EF4-FFF2-40B4-BE49-F238E27FC236}">
                <a16:creationId xmlns:a16="http://schemas.microsoft.com/office/drawing/2014/main" id="{44A7DCC9-64AA-47F3-AA31-07CD932CB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" r="11182" b="6666"/>
          <a:stretch/>
        </p:blipFill>
        <p:spPr bwMode="auto">
          <a:xfrm>
            <a:off x="3426432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Free Volleyball Ball photo and picture">
            <a:extLst>
              <a:ext uri="{FF2B5EF4-FFF2-40B4-BE49-F238E27FC236}">
                <a16:creationId xmlns:a16="http://schemas.microsoft.com/office/drawing/2014/main" id="{E3BC6969-F37F-4E59-A153-CE78E92C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40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Free Horses Horse Racing photo and picture">
            <a:extLst>
              <a:ext uri="{FF2B5EF4-FFF2-40B4-BE49-F238E27FC236}">
                <a16:creationId xmlns:a16="http://schemas.microsoft.com/office/drawing/2014/main" id="{05A37A6D-782F-43DC-8C26-39B5DC642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42" y="1291703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Free Golf Golfer photo and picture">
            <a:extLst>
              <a:ext uri="{FF2B5EF4-FFF2-40B4-BE49-F238E27FC236}">
                <a16:creationId xmlns:a16="http://schemas.microsoft.com/office/drawing/2014/main" id="{B5ABF3F4-490C-40ED-9576-23E72F3EF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17054" r="20382" b="10233"/>
          <a:stretch/>
        </p:blipFill>
        <p:spPr bwMode="auto">
          <a:xfrm>
            <a:off x="9088448" y="1291703"/>
            <a:ext cx="2478179" cy="1788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 descr="Free Badminton Bat photo and picture">
            <a:extLst>
              <a:ext uri="{FF2B5EF4-FFF2-40B4-BE49-F238E27FC236}">
                <a16:creationId xmlns:a16="http://schemas.microsoft.com/office/drawing/2014/main" id="{36C247BA-B228-4FB1-AC48-F6FB8E82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46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FB5F7D6-D4E8-4FD6-916F-2C2AAB8BA222}"/>
              </a:ext>
            </a:extLst>
          </p:cNvPr>
          <p:cNvSpPr txBox="1">
            <a:spLocks/>
          </p:cNvSpPr>
          <p:nvPr/>
        </p:nvSpPr>
        <p:spPr>
          <a:xfrm>
            <a:off x="3200431" y="299357"/>
            <a:ext cx="5642281" cy="748483"/>
          </a:xfrm>
          <a:prstGeom prst="rect">
            <a:avLst/>
          </a:prstGeom>
          <a:solidFill>
            <a:srgbClr val="D1CFE2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What sports are missing?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C6406C-7135-4FB3-B7FD-82176A48BD7C}"/>
              </a:ext>
            </a:extLst>
          </p:cNvPr>
          <p:cNvSpPr/>
          <p:nvPr/>
        </p:nvSpPr>
        <p:spPr>
          <a:xfrm>
            <a:off x="584789" y="3054026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C2C673-8D58-47E4-8F27-B0ECC9C120BB}"/>
              </a:ext>
            </a:extLst>
          </p:cNvPr>
          <p:cNvSpPr/>
          <p:nvPr/>
        </p:nvSpPr>
        <p:spPr>
          <a:xfrm>
            <a:off x="669014" y="3043904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E81364-BD64-4EF7-9D4D-BD5208696FDE}"/>
              </a:ext>
            </a:extLst>
          </p:cNvPr>
          <p:cNvSpPr/>
          <p:nvPr/>
        </p:nvSpPr>
        <p:spPr>
          <a:xfrm>
            <a:off x="3423791" y="3043904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E8D83B-63FB-4BA0-B689-E3738A9D51DE}"/>
              </a:ext>
            </a:extLst>
          </p:cNvPr>
          <p:cNvSpPr/>
          <p:nvPr/>
        </p:nvSpPr>
        <p:spPr>
          <a:xfrm>
            <a:off x="3570905" y="3033782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 Swimming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CEC77D-E2EC-49BB-B25B-9A007806CD33}"/>
              </a:ext>
            </a:extLst>
          </p:cNvPr>
          <p:cNvSpPr/>
          <p:nvPr/>
        </p:nvSpPr>
        <p:spPr>
          <a:xfrm>
            <a:off x="6249446" y="3033782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F363F2-6D8D-4E25-8AA2-98A68D5448EB}"/>
              </a:ext>
            </a:extLst>
          </p:cNvPr>
          <p:cNvSpPr/>
          <p:nvPr/>
        </p:nvSpPr>
        <p:spPr>
          <a:xfrm>
            <a:off x="9076802" y="3033782"/>
            <a:ext cx="2474530" cy="41116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9E1A60-D21C-4A5E-8700-0955890BB7BE}"/>
              </a:ext>
            </a:extLst>
          </p:cNvPr>
          <p:cNvSpPr/>
          <p:nvPr/>
        </p:nvSpPr>
        <p:spPr>
          <a:xfrm>
            <a:off x="599072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5 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F1971A-C5C7-4E65-AFAF-B3108B251A48}"/>
              </a:ext>
            </a:extLst>
          </p:cNvPr>
          <p:cNvSpPr/>
          <p:nvPr/>
        </p:nvSpPr>
        <p:spPr>
          <a:xfrm>
            <a:off x="3423791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6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CA0CF0-D93D-42C0-B37F-7E7BDA46A970}"/>
              </a:ext>
            </a:extLst>
          </p:cNvPr>
          <p:cNvSpPr/>
          <p:nvPr/>
        </p:nvSpPr>
        <p:spPr>
          <a:xfrm>
            <a:off x="6248510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7 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B6D00C-620C-4049-89FE-7C2BF82DD771}"/>
              </a:ext>
            </a:extLst>
          </p:cNvPr>
          <p:cNvSpPr/>
          <p:nvPr/>
        </p:nvSpPr>
        <p:spPr>
          <a:xfrm>
            <a:off x="9088446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8 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7A635D-AF52-4292-A9D9-CF8C775EE232}"/>
              </a:ext>
            </a:extLst>
          </p:cNvPr>
          <p:cNvSpPr/>
          <p:nvPr/>
        </p:nvSpPr>
        <p:spPr>
          <a:xfrm>
            <a:off x="6257439" y="3010829"/>
            <a:ext cx="2773476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900" dirty="0">
                <a:solidFill>
                  <a:srgbClr val="FF0000"/>
                </a:solidFill>
                <a:latin typeface="Comic Sans MS" panose="030F0702030302020204" pitchFamily="66" charset="0"/>
              </a:rPr>
              <a:t>Horse riding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E3316C-0B52-49F6-B44E-65D26072D772}"/>
              </a:ext>
            </a:extLst>
          </p:cNvPr>
          <p:cNvSpPr/>
          <p:nvPr/>
        </p:nvSpPr>
        <p:spPr>
          <a:xfrm>
            <a:off x="9419251" y="3023660"/>
            <a:ext cx="1812920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Golf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2EF991-BAB9-4F89-AA51-F35DE4131FD5}"/>
              </a:ext>
            </a:extLst>
          </p:cNvPr>
          <p:cNvSpPr/>
          <p:nvPr/>
        </p:nvSpPr>
        <p:spPr>
          <a:xfrm>
            <a:off x="659196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Surf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B3194A5-978D-48AA-A3FB-4EB0A33779D3}"/>
              </a:ext>
            </a:extLst>
          </p:cNvPr>
          <p:cNvSpPr/>
          <p:nvPr/>
        </p:nvSpPr>
        <p:spPr>
          <a:xfrm>
            <a:off x="3557389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Baseball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5A1856-2782-4357-9B80-7751DC5EA602}"/>
              </a:ext>
            </a:extLst>
          </p:cNvPr>
          <p:cNvSpPr/>
          <p:nvPr/>
        </p:nvSpPr>
        <p:spPr>
          <a:xfrm>
            <a:off x="6333672" y="5714213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Volleyball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13861BA-924D-4917-B5EB-DD0F33DE8367}"/>
              </a:ext>
            </a:extLst>
          </p:cNvPr>
          <p:cNvSpPr/>
          <p:nvPr/>
        </p:nvSpPr>
        <p:spPr>
          <a:xfrm>
            <a:off x="9267213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Badminton</a:t>
            </a:r>
          </a:p>
        </p:txBody>
      </p:sp>
    </p:spTree>
    <p:extLst>
      <p:ext uri="{BB962C8B-B14F-4D97-AF65-F5344CB8AC3E}">
        <p14:creationId xmlns:p14="http://schemas.microsoft.com/office/powerpoint/2010/main" val="42727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6" grpId="0" animBg="1"/>
      <p:bldP spid="36" grpId="1" animBg="1"/>
      <p:bldP spid="39" grpId="0"/>
      <p:bldP spid="39" grpId="1"/>
      <p:bldP spid="42" grpId="0"/>
      <p:bldP spid="4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Swimming Sport photo and picture">
            <a:extLst>
              <a:ext uri="{FF2B5EF4-FFF2-40B4-BE49-F238E27FC236}">
                <a16:creationId xmlns:a16="http://schemas.microsoft.com/office/drawing/2014/main" id="{7BD81D30-5344-40E5-98E7-D4790927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433" y="1291704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Free Tennis Sport photo and picture">
            <a:extLst>
              <a:ext uri="{FF2B5EF4-FFF2-40B4-BE49-F238E27FC236}">
                <a16:creationId xmlns:a16="http://schemas.microsoft.com/office/drawing/2014/main" id="{13B7FEB2-0C8F-4F95-ADEF-EDCF079C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2" y="1291704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Free Water Sports Wave Surfing photo and picture">
            <a:extLst>
              <a:ext uri="{FF2B5EF4-FFF2-40B4-BE49-F238E27FC236}">
                <a16:creationId xmlns:a16="http://schemas.microsoft.com/office/drawing/2014/main" id="{BB4089FF-7E55-40F0-A944-5C4BDC661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2" y="3948499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6" descr="Free Hit Catcher photo and picture">
            <a:extLst>
              <a:ext uri="{FF2B5EF4-FFF2-40B4-BE49-F238E27FC236}">
                <a16:creationId xmlns:a16="http://schemas.microsoft.com/office/drawing/2014/main" id="{44A7DCC9-64AA-47F3-AA31-07CD932CB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" r="11182" b="6666"/>
          <a:stretch/>
        </p:blipFill>
        <p:spPr bwMode="auto">
          <a:xfrm>
            <a:off x="3426432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Free Volleyball Ball photo and picture">
            <a:extLst>
              <a:ext uri="{FF2B5EF4-FFF2-40B4-BE49-F238E27FC236}">
                <a16:creationId xmlns:a16="http://schemas.microsoft.com/office/drawing/2014/main" id="{E3BC6969-F37F-4E59-A153-CE78E92C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40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Free Horses Horse Racing photo and picture">
            <a:extLst>
              <a:ext uri="{FF2B5EF4-FFF2-40B4-BE49-F238E27FC236}">
                <a16:creationId xmlns:a16="http://schemas.microsoft.com/office/drawing/2014/main" id="{05A37A6D-782F-43DC-8C26-39B5DC642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42" y="1291703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Free Golf Golfer photo and picture">
            <a:extLst>
              <a:ext uri="{FF2B5EF4-FFF2-40B4-BE49-F238E27FC236}">
                <a16:creationId xmlns:a16="http://schemas.microsoft.com/office/drawing/2014/main" id="{B5ABF3F4-490C-40ED-9576-23E72F3EF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17054" r="20382" b="10233"/>
          <a:stretch/>
        </p:blipFill>
        <p:spPr bwMode="auto">
          <a:xfrm>
            <a:off x="9088448" y="1291703"/>
            <a:ext cx="2478179" cy="1788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 descr="Free Badminton Bat photo and picture">
            <a:extLst>
              <a:ext uri="{FF2B5EF4-FFF2-40B4-BE49-F238E27FC236}">
                <a16:creationId xmlns:a16="http://schemas.microsoft.com/office/drawing/2014/main" id="{36C247BA-B228-4FB1-AC48-F6FB8E82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46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FB5F7D6-D4E8-4FD6-916F-2C2AAB8BA222}"/>
              </a:ext>
            </a:extLst>
          </p:cNvPr>
          <p:cNvSpPr txBox="1">
            <a:spLocks/>
          </p:cNvSpPr>
          <p:nvPr/>
        </p:nvSpPr>
        <p:spPr>
          <a:xfrm>
            <a:off x="3200431" y="299357"/>
            <a:ext cx="5642281" cy="748483"/>
          </a:xfrm>
          <a:prstGeom prst="rect">
            <a:avLst/>
          </a:prstGeom>
          <a:solidFill>
            <a:srgbClr val="D1CFE2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What sports are missing?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C6406C-7135-4FB3-B7FD-82176A48BD7C}"/>
              </a:ext>
            </a:extLst>
          </p:cNvPr>
          <p:cNvSpPr/>
          <p:nvPr/>
        </p:nvSpPr>
        <p:spPr>
          <a:xfrm>
            <a:off x="584789" y="3054026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C2C673-8D58-47E4-8F27-B0ECC9C120BB}"/>
              </a:ext>
            </a:extLst>
          </p:cNvPr>
          <p:cNvSpPr/>
          <p:nvPr/>
        </p:nvSpPr>
        <p:spPr>
          <a:xfrm>
            <a:off x="669014" y="3043904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E81364-BD64-4EF7-9D4D-BD5208696FDE}"/>
              </a:ext>
            </a:extLst>
          </p:cNvPr>
          <p:cNvSpPr/>
          <p:nvPr/>
        </p:nvSpPr>
        <p:spPr>
          <a:xfrm>
            <a:off x="3423791" y="3043904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E8D83B-63FB-4BA0-B689-E3738A9D51DE}"/>
              </a:ext>
            </a:extLst>
          </p:cNvPr>
          <p:cNvSpPr/>
          <p:nvPr/>
        </p:nvSpPr>
        <p:spPr>
          <a:xfrm>
            <a:off x="3570905" y="3033782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 Swimming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CEC77D-E2EC-49BB-B25B-9A007806CD33}"/>
              </a:ext>
            </a:extLst>
          </p:cNvPr>
          <p:cNvSpPr/>
          <p:nvPr/>
        </p:nvSpPr>
        <p:spPr>
          <a:xfrm>
            <a:off x="6249446" y="3033782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F363F2-6D8D-4E25-8AA2-98A68D5448EB}"/>
              </a:ext>
            </a:extLst>
          </p:cNvPr>
          <p:cNvSpPr/>
          <p:nvPr/>
        </p:nvSpPr>
        <p:spPr>
          <a:xfrm>
            <a:off x="9076802" y="3033782"/>
            <a:ext cx="2474530" cy="41116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9E1A60-D21C-4A5E-8700-0955890BB7BE}"/>
              </a:ext>
            </a:extLst>
          </p:cNvPr>
          <p:cNvSpPr/>
          <p:nvPr/>
        </p:nvSpPr>
        <p:spPr>
          <a:xfrm>
            <a:off x="599072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5 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F1971A-C5C7-4E65-AFAF-B3108B251A48}"/>
              </a:ext>
            </a:extLst>
          </p:cNvPr>
          <p:cNvSpPr/>
          <p:nvPr/>
        </p:nvSpPr>
        <p:spPr>
          <a:xfrm>
            <a:off x="3423791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6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CA0CF0-D93D-42C0-B37F-7E7BDA46A970}"/>
              </a:ext>
            </a:extLst>
          </p:cNvPr>
          <p:cNvSpPr/>
          <p:nvPr/>
        </p:nvSpPr>
        <p:spPr>
          <a:xfrm>
            <a:off x="6248510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7 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B6D00C-620C-4049-89FE-7C2BF82DD771}"/>
              </a:ext>
            </a:extLst>
          </p:cNvPr>
          <p:cNvSpPr/>
          <p:nvPr/>
        </p:nvSpPr>
        <p:spPr>
          <a:xfrm>
            <a:off x="9088446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8 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7A635D-AF52-4292-A9D9-CF8C775EE232}"/>
              </a:ext>
            </a:extLst>
          </p:cNvPr>
          <p:cNvSpPr/>
          <p:nvPr/>
        </p:nvSpPr>
        <p:spPr>
          <a:xfrm>
            <a:off x="6257439" y="3010829"/>
            <a:ext cx="2773476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900" dirty="0">
                <a:solidFill>
                  <a:srgbClr val="FF0000"/>
                </a:solidFill>
                <a:latin typeface="Comic Sans MS" panose="030F0702030302020204" pitchFamily="66" charset="0"/>
              </a:rPr>
              <a:t>Horse riding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E3316C-0B52-49F6-B44E-65D26072D772}"/>
              </a:ext>
            </a:extLst>
          </p:cNvPr>
          <p:cNvSpPr/>
          <p:nvPr/>
        </p:nvSpPr>
        <p:spPr>
          <a:xfrm>
            <a:off x="9419251" y="3023660"/>
            <a:ext cx="1812920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Golf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2EF991-BAB9-4F89-AA51-F35DE4131FD5}"/>
              </a:ext>
            </a:extLst>
          </p:cNvPr>
          <p:cNvSpPr/>
          <p:nvPr/>
        </p:nvSpPr>
        <p:spPr>
          <a:xfrm>
            <a:off x="659196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Surf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B3194A5-978D-48AA-A3FB-4EB0A33779D3}"/>
              </a:ext>
            </a:extLst>
          </p:cNvPr>
          <p:cNvSpPr/>
          <p:nvPr/>
        </p:nvSpPr>
        <p:spPr>
          <a:xfrm>
            <a:off x="3557389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Baseball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5A1856-2782-4357-9B80-7751DC5EA602}"/>
              </a:ext>
            </a:extLst>
          </p:cNvPr>
          <p:cNvSpPr/>
          <p:nvPr/>
        </p:nvSpPr>
        <p:spPr>
          <a:xfrm>
            <a:off x="6333672" y="5714213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Volleyball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13861BA-924D-4917-B5EB-DD0F33DE8367}"/>
              </a:ext>
            </a:extLst>
          </p:cNvPr>
          <p:cNvSpPr/>
          <p:nvPr/>
        </p:nvSpPr>
        <p:spPr>
          <a:xfrm>
            <a:off x="9267213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Badminton</a:t>
            </a:r>
          </a:p>
        </p:txBody>
      </p:sp>
    </p:spTree>
    <p:extLst>
      <p:ext uri="{BB962C8B-B14F-4D97-AF65-F5344CB8AC3E}">
        <p14:creationId xmlns:p14="http://schemas.microsoft.com/office/powerpoint/2010/main" val="106582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  <p:bldP spid="35" grpId="0" animBg="1"/>
      <p:bldP spid="35" grpId="1" animBg="1"/>
      <p:bldP spid="37" grpId="0" animBg="1"/>
      <p:bldP spid="37" grpId="1" animBg="1"/>
      <p:bldP spid="41" grpId="0"/>
      <p:bldP spid="41" grpId="1"/>
      <p:bldP spid="43" grpId="0"/>
      <p:bldP spid="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Swimming Sport photo and picture">
            <a:extLst>
              <a:ext uri="{FF2B5EF4-FFF2-40B4-BE49-F238E27FC236}">
                <a16:creationId xmlns:a16="http://schemas.microsoft.com/office/drawing/2014/main" id="{7BD81D30-5344-40E5-98E7-D4790927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433" y="1291704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Free Tennis Sport photo and picture">
            <a:extLst>
              <a:ext uri="{FF2B5EF4-FFF2-40B4-BE49-F238E27FC236}">
                <a16:creationId xmlns:a16="http://schemas.microsoft.com/office/drawing/2014/main" id="{13B7FEB2-0C8F-4F95-ADEF-EDCF079C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2" y="1291704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Free Water Sports Wave Surfing photo and picture">
            <a:extLst>
              <a:ext uri="{FF2B5EF4-FFF2-40B4-BE49-F238E27FC236}">
                <a16:creationId xmlns:a16="http://schemas.microsoft.com/office/drawing/2014/main" id="{BB4089FF-7E55-40F0-A944-5C4BDC661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2" y="3948499"/>
            <a:ext cx="2478180" cy="178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6" descr="Free Hit Catcher photo and picture">
            <a:extLst>
              <a:ext uri="{FF2B5EF4-FFF2-40B4-BE49-F238E27FC236}">
                <a16:creationId xmlns:a16="http://schemas.microsoft.com/office/drawing/2014/main" id="{44A7DCC9-64AA-47F3-AA31-07CD932CB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" r="11182" b="6666"/>
          <a:stretch/>
        </p:blipFill>
        <p:spPr bwMode="auto">
          <a:xfrm>
            <a:off x="3426432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Free Volleyball Ball photo and picture">
            <a:extLst>
              <a:ext uri="{FF2B5EF4-FFF2-40B4-BE49-F238E27FC236}">
                <a16:creationId xmlns:a16="http://schemas.microsoft.com/office/drawing/2014/main" id="{E3BC6969-F37F-4E59-A153-CE78E92C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40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Free Horses Horse Racing photo and picture">
            <a:extLst>
              <a:ext uri="{FF2B5EF4-FFF2-40B4-BE49-F238E27FC236}">
                <a16:creationId xmlns:a16="http://schemas.microsoft.com/office/drawing/2014/main" id="{05A37A6D-782F-43DC-8C26-39B5DC642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42" y="1291703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Free Golf Golfer photo and picture">
            <a:extLst>
              <a:ext uri="{FF2B5EF4-FFF2-40B4-BE49-F238E27FC236}">
                <a16:creationId xmlns:a16="http://schemas.microsoft.com/office/drawing/2014/main" id="{B5ABF3F4-490C-40ED-9576-23E72F3EF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17054" r="20382" b="10233"/>
          <a:stretch/>
        </p:blipFill>
        <p:spPr bwMode="auto">
          <a:xfrm>
            <a:off x="9088448" y="1291703"/>
            <a:ext cx="2478179" cy="1788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 descr="Free Badminton Bat photo and picture">
            <a:extLst>
              <a:ext uri="{FF2B5EF4-FFF2-40B4-BE49-F238E27FC236}">
                <a16:creationId xmlns:a16="http://schemas.microsoft.com/office/drawing/2014/main" id="{36C247BA-B228-4FB1-AC48-F6FB8E82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46" y="3948496"/>
            <a:ext cx="2478180" cy="178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FB5F7D6-D4E8-4FD6-916F-2C2AAB8BA222}"/>
              </a:ext>
            </a:extLst>
          </p:cNvPr>
          <p:cNvSpPr txBox="1">
            <a:spLocks/>
          </p:cNvSpPr>
          <p:nvPr/>
        </p:nvSpPr>
        <p:spPr>
          <a:xfrm>
            <a:off x="3200431" y="299357"/>
            <a:ext cx="5642281" cy="748483"/>
          </a:xfrm>
          <a:prstGeom prst="rect">
            <a:avLst/>
          </a:prstGeom>
          <a:solidFill>
            <a:srgbClr val="D1CFE2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What sports are missing?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C6406C-7135-4FB3-B7FD-82176A48BD7C}"/>
              </a:ext>
            </a:extLst>
          </p:cNvPr>
          <p:cNvSpPr/>
          <p:nvPr/>
        </p:nvSpPr>
        <p:spPr>
          <a:xfrm>
            <a:off x="584789" y="3054026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C2C673-8D58-47E4-8F27-B0ECC9C120BB}"/>
              </a:ext>
            </a:extLst>
          </p:cNvPr>
          <p:cNvSpPr/>
          <p:nvPr/>
        </p:nvSpPr>
        <p:spPr>
          <a:xfrm>
            <a:off x="669014" y="3043904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E81364-BD64-4EF7-9D4D-BD5208696FDE}"/>
              </a:ext>
            </a:extLst>
          </p:cNvPr>
          <p:cNvSpPr/>
          <p:nvPr/>
        </p:nvSpPr>
        <p:spPr>
          <a:xfrm>
            <a:off x="3423791" y="3043904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E8D83B-63FB-4BA0-B689-E3738A9D51DE}"/>
              </a:ext>
            </a:extLst>
          </p:cNvPr>
          <p:cNvSpPr/>
          <p:nvPr/>
        </p:nvSpPr>
        <p:spPr>
          <a:xfrm>
            <a:off x="3570905" y="3033782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 Swimming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CEC77D-E2EC-49BB-B25B-9A007806CD33}"/>
              </a:ext>
            </a:extLst>
          </p:cNvPr>
          <p:cNvSpPr/>
          <p:nvPr/>
        </p:nvSpPr>
        <p:spPr>
          <a:xfrm>
            <a:off x="6249446" y="3033782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F363F2-6D8D-4E25-8AA2-98A68D5448EB}"/>
              </a:ext>
            </a:extLst>
          </p:cNvPr>
          <p:cNvSpPr/>
          <p:nvPr/>
        </p:nvSpPr>
        <p:spPr>
          <a:xfrm>
            <a:off x="9076802" y="3033782"/>
            <a:ext cx="2474530" cy="41116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9E1A60-D21C-4A5E-8700-0955890BB7BE}"/>
              </a:ext>
            </a:extLst>
          </p:cNvPr>
          <p:cNvSpPr/>
          <p:nvPr/>
        </p:nvSpPr>
        <p:spPr>
          <a:xfrm>
            <a:off x="599072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5 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F1971A-C5C7-4E65-AFAF-B3108B251A48}"/>
              </a:ext>
            </a:extLst>
          </p:cNvPr>
          <p:cNvSpPr/>
          <p:nvPr/>
        </p:nvSpPr>
        <p:spPr>
          <a:xfrm>
            <a:off x="3423791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6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CA0CF0-D93D-42C0-B37F-7E7BDA46A970}"/>
              </a:ext>
            </a:extLst>
          </p:cNvPr>
          <p:cNvSpPr/>
          <p:nvPr/>
        </p:nvSpPr>
        <p:spPr>
          <a:xfrm>
            <a:off x="6248510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7 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B6D00C-620C-4049-89FE-7C2BF82DD771}"/>
              </a:ext>
            </a:extLst>
          </p:cNvPr>
          <p:cNvSpPr/>
          <p:nvPr/>
        </p:nvSpPr>
        <p:spPr>
          <a:xfrm>
            <a:off x="9088446" y="5720990"/>
            <a:ext cx="2474530" cy="4499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8 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7A635D-AF52-4292-A9D9-CF8C775EE232}"/>
              </a:ext>
            </a:extLst>
          </p:cNvPr>
          <p:cNvSpPr/>
          <p:nvPr/>
        </p:nvSpPr>
        <p:spPr>
          <a:xfrm>
            <a:off x="6257439" y="3010829"/>
            <a:ext cx="2773476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900" dirty="0">
                <a:solidFill>
                  <a:srgbClr val="FF0000"/>
                </a:solidFill>
                <a:latin typeface="Comic Sans MS" panose="030F0702030302020204" pitchFamily="66" charset="0"/>
              </a:rPr>
              <a:t>Horse riding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E3316C-0B52-49F6-B44E-65D26072D772}"/>
              </a:ext>
            </a:extLst>
          </p:cNvPr>
          <p:cNvSpPr/>
          <p:nvPr/>
        </p:nvSpPr>
        <p:spPr>
          <a:xfrm>
            <a:off x="9419251" y="3023660"/>
            <a:ext cx="1812920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Golf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2EF991-BAB9-4F89-AA51-F35DE4131FD5}"/>
              </a:ext>
            </a:extLst>
          </p:cNvPr>
          <p:cNvSpPr/>
          <p:nvPr/>
        </p:nvSpPr>
        <p:spPr>
          <a:xfrm>
            <a:off x="659196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Surf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B3194A5-978D-48AA-A3FB-4EB0A33779D3}"/>
              </a:ext>
            </a:extLst>
          </p:cNvPr>
          <p:cNvSpPr/>
          <p:nvPr/>
        </p:nvSpPr>
        <p:spPr>
          <a:xfrm>
            <a:off x="3557389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Baseball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5A1856-2782-4357-9B80-7751DC5EA602}"/>
              </a:ext>
            </a:extLst>
          </p:cNvPr>
          <p:cNvSpPr/>
          <p:nvPr/>
        </p:nvSpPr>
        <p:spPr>
          <a:xfrm>
            <a:off x="6333672" y="5714213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Volleyball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13861BA-924D-4917-B5EB-DD0F33DE8367}"/>
              </a:ext>
            </a:extLst>
          </p:cNvPr>
          <p:cNvSpPr/>
          <p:nvPr/>
        </p:nvSpPr>
        <p:spPr>
          <a:xfrm>
            <a:off x="9267213" y="5700746"/>
            <a:ext cx="232571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Badminton</a:t>
            </a:r>
          </a:p>
        </p:txBody>
      </p:sp>
    </p:spTree>
    <p:extLst>
      <p:ext uri="{BB962C8B-B14F-4D97-AF65-F5344CB8AC3E}">
        <p14:creationId xmlns:p14="http://schemas.microsoft.com/office/powerpoint/2010/main" val="34931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/>
      <p:bldP spid="28" grpId="1"/>
      <p:bldP spid="31" grpId="0" animBg="1"/>
      <p:bldP spid="31" grpId="1" animBg="1"/>
      <p:bldP spid="34" grpId="0" animBg="1"/>
      <p:bldP spid="34" grpId="1" animBg="1"/>
      <p:bldP spid="38" grpId="0"/>
      <p:bldP spid="38" grpId="1"/>
      <p:bldP spid="40" grpId="0"/>
      <p:bldP spid="4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613</Words>
  <Application>Microsoft Office PowerPoint</Application>
  <PresentationFormat>Widescreen</PresentationFormat>
  <Paragraphs>200</Paragraphs>
  <Slides>26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Arial</vt:lpstr>
      <vt:lpstr>Asap</vt:lpstr>
      <vt:lpstr>Baloo 2</vt:lpstr>
      <vt:lpstr>Berlin Sans FB</vt:lpstr>
      <vt:lpstr>Calibri</vt:lpstr>
      <vt:lpstr>Calibri Light</vt:lpstr>
      <vt:lpstr>Chewy</vt:lpstr>
      <vt:lpstr>Comic Sans MS</vt:lpstr>
      <vt:lpstr>Life Savers</vt:lpstr>
      <vt:lpstr>Lilita One</vt:lpstr>
      <vt:lpstr>Quicksand SemiBold</vt:lpstr>
      <vt:lpstr>Tahoma</vt:lpstr>
      <vt:lpstr>Times New Roman</vt:lpstr>
      <vt:lpstr>Office Theme</vt:lpstr>
      <vt:lpstr>2_Office Theme</vt:lpstr>
      <vt:lpstr>1_Office Theme</vt:lpstr>
      <vt:lpstr>1_Elementary Activities to Celebrate Japanese Culture Day by Slidesgo</vt:lpstr>
      <vt:lpstr>Elementary Activities to Celebrate Japanese Culture Day by Slidesgo</vt:lpstr>
      <vt:lpstr>3_Office Theme</vt:lpstr>
      <vt:lpstr>Italian Father's Day by Slidesgo</vt:lpstr>
      <vt:lpstr>PowerPoint Presentation</vt:lpstr>
      <vt:lpstr>PowerPoint Presentation</vt:lpstr>
      <vt:lpstr>Warm-up&amp;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stay safe when playing sport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pc</cp:lastModifiedBy>
  <cp:revision>38</cp:revision>
  <dcterms:created xsi:type="dcterms:W3CDTF">2024-08-03T10:02:20Z</dcterms:created>
  <dcterms:modified xsi:type="dcterms:W3CDTF">2024-08-26T04:39:32Z</dcterms:modified>
</cp:coreProperties>
</file>