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9"/>
  </p:notesMasterIdLst>
  <p:sldIdLst>
    <p:sldId id="311" r:id="rId2"/>
    <p:sldId id="312" r:id="rId3"/>
    <p:sldId id="314" r:id="rId4"/>
    <p:sldId id="338" r:id="rId5"/>
    <p:sldId id="339" r:id="rId6"/>
    <p:sldId id="340" r:id="rId7"/>
    <p:sldId id="341" r:id="rId8"/>
    <p:sldId id="364" r:id="rId9"/>
    <p:sldId id="365" r:id="rId10"/>
    <p:sldId id="366" r:id="rId11"/>
    <p:sldId id="315" r:id="rId12"/>
    <p:sldId id="360" r:id="rId13"/>
    <p:sldId id="321" r:id="rId14"/>
    <p:sldId id="329" r:id="rId15"/>
    <p:sldId id="358" r:id="rId16"/>
    <p:sldId id="319" r:id="rId17"/>
    <p:sldId id="342" r:id="rId18"/>
    <p:sldId id="359" r:id="rId19"/>
    <p:sldId id="355" r:id="rId20"/>
    <p:sldId id="356" r:id="rId21"/>
    <p:sldId id="357" r:id="rId22"/>
    <p:sldId id="362" r:id="rId23"/>
    <p:sldId id="363" r:id="rId24"/>
    <p:sldId id="320" r:id="rId25"/>
    <p:sldId id="343" r:id="rId26"/>
    <p:sldId id="346" r:id="rId27"/>
    <p:sldId id="316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Montserrat Black" panose="00000A00000000000000" pitchFamily="2" charset="0"/>
      <p:bold r:id="rId38"/>
      <p:boldItalic r:id="rId39"/>
    </p:embeddedFont>
    <p:embeddedFont>
      <p:font typeface="Montserrat Medium" panose="000006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AE31AD-53E9-4B3B-87B8-33D5158AA864}">
  <a:tblStyle styleId="{31AE31AD-53E9-4B3B-87B8-33D5158AA8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07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41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1142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92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067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31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184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A85A342-582E-4167-BA8C-A879B28F4B75}" type="slidenum">
              <a:rPr lang="es-ES" altLang="en-US"/>
              <a:pPr eaLnBrk="1" hangingPunct="1"/>
              <a:t>6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2459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/>
          <p:nvPr/>
        </p:nvSpPr>
        <p:spPr>
          <a:xfrm rot="10800000">
            <a:off x="-22" y="-6968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" name="Google Shape;282;p6"/>
          <p:cNvGrpSpPr/>
          <p:nvPr/>
        </p:nvGrpSpPr>
        <p:grpSpPr>
          <a:xfrm>
            <a:off x="7451310" y="4462878"/>
            <a:ext cx="2982653" cy="1583709"/>
            <a:chOff x="2051275" y="3803825"/>
            <a:chExt cx="548050" cy="291000"/>
          </a:xfrm>
        </p:grpSpPr>
        <p:sp>
          <p:nvSpPr>
            <p:cNvPr id="283" name="Google Shape;283;p6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6"/>
          <p:cNvGrpSpPr/>
          <p:nvPr/>
        </p:nvGrpSpPr>
        <p:grpSpPr>
          <a:xfrm rot="-987595">
            <a:off x="-2399535" y="4335655"/>
            <a:ext cx="3145051" cy="1838158"/>
            <a:chOff x="4246750" y="3914450"/>
            <a:chExt cx="533900" cy="312050"/>
          </a:xfrm>
        </p:grpSpPr>
        <p:sp>
          <p:nvSpPr>
            <p:cNvPr id="295" name="Google Shape;295;p6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6"/>
          <p:cNvSpPr/>
          <p:nvPr/>
        </p:nvSpPr>
        <p:spPr>
          <a:xfrm flipH="1">
            <a:off x="-126" y="4701395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6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grpSp>
        <p:nvGrpSpPr>
          <p:cNvPr id="307" name="Google Shape;307;p6"/>
          <p:cNvGrpSpPr/>
          <p:nvPr/>
        </p:nvGrpSpPr>
        <p:grpSpPr>
          <a:xfrm flipH="1">
            <a:off x="862948" y="4908157"/>
            <a:ext cx="7191330" cy="494518"/>
            <a:chOff x="1089724" y="4551182"/>
            <a:chExt cx="7191330" cy="494518"/>
          </a:xfrm>
        </p:grpSpPr>
        <p:grpSp>
          <p:nvGrpSpPr>
            <p:cNvPr id="308" name="Google Shape;308;p6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2" name="Google Shape;312;p6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6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17" name="Google Shape;317;p6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6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21" name="Google Shape;321;p6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" name="Google Shape;324;p6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25" name="Google Shape;325;p6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8.wdp"/><Relationship Id="rId34" Type="http://schemas.openxmlformats.org/officeDocument/2006/relationships/image" Target="../media/image17.gif"/><Relationship Id="rId7" Type="http://schemas.microsoft.com/office/2007/relationships/hdphoto" Target="../media/hdphoto1.wdp"/><Relationship Id="rId12" Type="http://schemas.openxmlformats.org/officeDocument/2006/relationships/image" Target="../media/image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3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3.png"/><Relationship Id="rId36" Type="http://schemas.microsoft.com/office/2007/relationships/hdphoto" Target="../media/hdphoto14.wdp"/><Relationship Id="rId10" Type="http://schemas.openxmlformats.org/officeDocument/2006/relationships/image" Target="../media/image4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1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19.wdp"/><Relationship Id="rId3" Type="http://schemas.openxmlformats.org/officeDocument/2006/relationships/image" Target="../media/image62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microsoft.com/office/2007/relationships/hdphoto" Target="../media/hdphoto21.wdp"/><Relationship Id="rId2" Type="http://schemas.openxmlformats.org/officeDocument/2006/relationships/audio" Target="../media/audio6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18.wdp"/><Relationship Id="rId5" Type="http://schemas.microsoft.com/office/2007/relationships/hdphoto" Target="../media/hdphoto16.wdp"/><Relationship Id="rId15" Type="http://schemas.microsoft.com/office/2007/relationships/hdphoto" Target="../media/hdphoto20.wdp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microsoft.com/office/2007/relationships/hdphoto" Target="../media/hdphoto22.wdp"/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17" Type="http://schemas.openxmlformats.org/officeDocument/2006/relationships/image" Target="../media/image67.png"/><Relationship Id="rId2" Type="http://schemas.openxmlformats.org/officeDocument/2006/relationships/image" Target="../media/image62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0.png"/><Relationship Id="rId14" Type="http://schemas.microsoft.com/office/2007/relationships/hdphoto" Target="../media/hdphoto2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3.wdp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microsoft.com/office/2007/relationships/hdphoto" Target="../media/hdphoto24.wdp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microsoft.com/office/2007/relationships/hdphoto" Target="../media/hdphoto24.wdp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microsoft.com/office/2007/relationships/hdphoto" Target="../media/hdphoto24.wdp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microsoft.com/office/2007/relationships/hdphoto" Target="../media/hdphoto24.wdp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2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microsoft.com/office/2007/relationships/hdphoto" Target="../media/hdphoto24.wdp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microsoft.com/office/2007/relationships/hdphoto" Target="../media/hdphoto22.wdp"/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12" Type="http://schemas.microsoft.com/office/2007/relationships/hdphoto" Target="../media/hdphoto19.wdp"/><Relationship Id="rId17" Type="http://schemas.openxmlformats.org/officeDocument/2006/relationships/image" Target="../media/image67.png"/><Relationship Id="rId2" Type="http://schemas.openxmlformats.org/officeDocument/2006/relationships/image" Target="../media/image62.png"/><Relationship Id="rId16" Type="http://schemas.microsoft.com/office/2007/relationships/hdphoto" Target="../media/hdphoto21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3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30.png"/><Relationship Id="rId1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microsoft.com/office/2007/relationships/hdphoto" Target="../media/hdphoto21.wdp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microsoft.com/office/2007/relationships/hdphoto" Target="../media/hdphoto18.wdp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microsoft.com/office/2007/relationships/hdphoto" Target="../media/hdphoto17.wdp"/><Relationship Id="rId1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25.png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25.png"/><Relationship Id="rId5" Type="http://schemas.openxmlformats.org/officeDocument/2006/relationships/image" Target="../media/image40.png"/><Relationship Id="rId10" Type="http://schemas.openxmlformats.org/officeDocument/2006/relationships/image" Target="../media/image44.gif"/><Relationship Id="rId4" Type="http://schemas.openxmlformats.org/officeDocument/2006/relationships/image" Target="../media/image39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25.png"/><Relationship Id="rId4" Type="http://schemas.openxmlformats.org/officeDocument/2006/relationships/image" Target="../media/image43.png"/><Relationship Id="rId9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3.png"/><Relationship Id="rId10" Type="http://schemas.openxmlformats.org/officeDocument/2006/relationships/image" Target="../media/image25.png"/><Relationship Id="rId4" Type="http://schemas.openxmlformats.org/officeDocument/2006/relationships/image" Target="../media/image54.png"/><Relationship Id="rId9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22" y="1581319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>
            <a:off x="-242228" y="2079849"/>
            <a:ext cx="3069964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780534" y="312950"/>
            <a:ext cx="5714813" cy="248832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21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64 Conector recto"/>
          <p:cNvCxnSpPr/>
          <p:nvPr/>
        </p:nvCxnSpPr>
        <p:spPr>
          <a:xfrm flipH="1">
            <a:off x="214313" y="3156348"/>
            <a:ext cx="8643937" cy="0"/>
          </a:xfrm>
          <a:prstGeom prst="line">
            <a:avLst/>
          </a:prstGeom>
          <a:ln w="12700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Rectángulo"/>
          <p:cNvSpPr/>
          <p:nvPr/>
        </p:nvSpPr>
        <p:spPr>
          <a:xfrm>
            <a:off x="285751" y="0"/>
            <a:ext cx="8715374" cy="155376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16388" name="57 Grupo"/>
          <p:cNvGrpSpPr>
            <a:grpSpLocks/>
          </p:cNvGrpSpPr>
          <p:nvPr/>
        </p:nvGrpSpPr>
        <p:grpSpPr bwMode="auto">
          <a:xfrm>
            <a:off x="285750" y="1553767"/>
            <a:ext cx="8572500" cy="1553765"/>
            <a:chOff x="0" y="1643050"/>
            <a:chExt cx="9144000" cy="1082689"/>
          </a:xfrm>
        </p:grpSpPr>
        <p:sp>
          <p:nvSpPr>
            <p:cNvPr id="7" name="6 Forma libre"/>
            <p:cNvSpPr/>
            <p:nvPr/>
          </p:nvSpPr>
          <p:spPr>
            <a:xfrm flipH="1">
              <a:off x="5143500" y="1643050"/>
              <a:ext cx="4000500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" name="5 Forma libre"/>
            <p:cNvSpPr/>
            <p:nvPr/>
          </p:nvSpPr>
          <p:spPr>
            <a:xfrm>
              <a:off x="0" y="1643050"/>
              <a:ext cx="8215313" cy="1082689"/>
            </a:xfrm>
            <a:custGeom>
              <a:avLst/>
              <a:gdLst>
                <a:gd name="connsiteX0" fmla="*/ 0 w 3505200"/>
                <a:gd name="connsiteY0" fmla="*/ 1082040 h 1082040"/>
                <a:gd name="connsiteX1" fmla="*/ 2941320 w 3505200"/>
                <a:gd name="connsiteY1" fmla="*/ 1082040 h 1082040"/>
                <a:gd name="connsiteX2" fmla="*/ 3505200 w 3505200"/>
                <a:gd name="connsiteY2" fmla="*/ 0 h 1082040"/>
                <a:gd name="connsiteX3" fmla="*/ 15240 w 3505200"/>
                <a:gd name="connsiteY3" fmla="*/ 0 h 1082040"/>
                <a:gd name="connsiteX4" fmla="*/ 0 w 3505200"/>
                <a:gd name="connsiteY4" fmla="*/ 1082040 h 108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05200" h="1082040">
                  <a:moveTo>
                    <a:pt x="0" y="1082040"/>
                  </a:moveTo>
                  <a:lnTo>
                    <a:pt x="2941320" y="1082040"/>
                  </a:lnTo>
                  <a:lnTo>
                    <a:pt x="3505200" y="0"/>
                  </a:lnTo>
                  <a:lnTo>
                    <a:pt x="15240" y="0"/>
                  </a:lnTo>
                  <a:lnTo>
                    <a:pt x="0" y="108204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pic>
        <p:nvPicPr>
          <p:cNvPr id="16389" name="61 Imagen" descr="Peluquerí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79" y="535781"/>
            <a:ext cx="3269456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55 Imagen" descr="Pasear_perr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04" y="1393031"/>
            <a:ext cx="725090" cy="139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56 Imagen" descr="novembe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125142"/>
            <a:ext cx="1762125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62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63 Imagen" descr="Gifs Animados Fuego (5)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72" y="1232298"/>
            <a:ext cx="814388" cy="10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60 Imagen" descr="Asustad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110" y="1982391"/>
            <a:ext cx="2883694" cy="268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5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1640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HERE WE ARE!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640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358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_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527" y="103001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39547" y="88127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74195"/>
      </p:ext>
    </p:extLst>
  </p:cSld>
  <p:clrMapOvr>
    <a:masterClrMapping/>
  </p:clrMapOvr>
  <p:transition spd="slow">
    <p:randomBar dir="vert"/>
    <p:sndAc>
      <p:stSnd>
        <p:snd r:embed="rId2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1CB9D-FD85-4A21-BF34-77AB19CEE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[Song] 5학년 Lesson 10. Where Is ths Market_">
            <a:hlinkClick r:id="" action="ppaction://media"/>
            <a:extLst>
              <a:ext uri="{FF2B5EF4-FFF2-40B4-BE49-F238E27FC236}">
                <a16:creationId xmlns:a16="http://schemas.microsoft.com/office/drawing/2014/main" id="{3E818E15-082A-4657-8957-ADCF97D6DA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596916" cy="53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715" y="53778"/>
            <a:ext cx="84683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endParaRPr lang="en-US" sz="2400" dirty="0">
              <a:latin typeface="Comic Sans MS" pitchFamily="66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itchFamily="66" charset="0"/>
              </a:rPr>
              <a:t>1. We buy </a:t>
            </a:r>
            <a:r>
              <a:rPr lang="en-US" sz="2400" dirty="0" err="1">
                <a:latin typeface="Comic Sans MS" pitchFamily="66" charset="0"/>
              </a:rPr>
              <a:t>veget</a:t>
            </a:r>
            <a:r>
              <a:rPr lang="en-US" sz="2400" dirty="0">
                <a:latin typeface="Comic Sans MS" pitchFamily="66" charset="0"/>
              </a:rPr>
              <a:t>αbles αt </a:t>
            </a:r>
            <a:r>
              <a:rPr lang="en-US" sz="2400" i="1" dirty="0">
                <a:latin typeface="Comic Sans MS" pitchFamily="66" charset="0"/>
              </a:rPr>
              <a:t>the supermαrket / fountαin</a:t>
            </a:r>
            <a:r>
              <a:rPr lang="en-US" sz="2400" dirty="0">
                <a:latin typeface="Comic Sans MS" pitchFamily="66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itchFamily="66" charset="0"/>
              </a:rPr>
              <a:t>2. To go to the </a:t>
            </a:r>
            <a:r>
              <a:rPr lang="en-US" sz="2400" dirty="0" err="1">
                <a:latin typeface="Comic Sans MS" pitchFamily="66" charset="0"/>
              </a:rPr>
              <a:t>tr</a:t>
            </a:r>
            <a:r>
              <a:rPr lang="en-US" sz="2400" dirty="0">
                <a:latin typeface="Comic Sans MS" pitchFamily="66" charset="0"/>
              </a:rPr>
              <a:t>αin stαtion, </a:t>
            </a:r>
            <a:r>
              <a:rPr lang="en-US" sz="2400" i="1" dirty="0">
                <a:latin typeface="Comic Sans MS" pitchFamily="66" charset="0"/>
              </a:rPr>
              <a:t>turn / cross</a:t>
            </a:r>
            <a:r>
              <a:rPr lang="en-US" sz="2400" dirty="0">
                <a:latin typeface="Comic Sans MS" pitchFamily="66" charset="0"/>
              </a:rPr>
              <a:t> right on First street.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itchFamily="66" charset="0"/>
              </a:rPr>
              <a:t>3. The bookshop is on Bα </a:t>
            </a:r>
            <a:r>
              <a:rPr lang="en-US" sz="2400" dirty="0" err="1">
                <a:latin typeface="Comic Sans MS" pitchFamily="66" charset="0"/>
              </a:rPr>
              <a:t>Trieu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i="1" dirty="0">
                <a:latin typeface="Comic Sans MS" pitchFamily="66" charset="0"/>
              </a:rPr>
              <a:t>street / bus stop</a:t>
            </a:r>
            <a:r>
              <a:rPr lang="en-US" sz="2400" dirty="0">
                <a:latin typeface="Comic Sans MS" pitchFamily="66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Comic Sans MS" pitchFamily="66" charset="0"/>
              </a:rPr>
              <a:t>4. The post office is </a:t>
            </a:r>
            <a:r>
              <a:rPr lang="en-US" sz="2400" i="1" dirty="0">
                <a:latin typeface="Comic Sans MS" pitchFamily="66" charset="0"/>
              </a:rPr>
              <a:t>opposite / next </a:t>
            </a:r>
            <a:r>
              <a:rPr lang="en-US" sz="2400" dirty="0">
                <a:latin typeface="Comic Sans MS" pitchFamily="66" charset="0"/>
              </a:rPr>
              <a:t>the shopping </a:t>
            </a:r>
            <a:r>
              <a:rPr lang="en-US" sz="2400" dirty="0" err="1">
                <a:latin typeface="Comic Sans MS" pitchFamily="66" charset="0"/>
              </a:rPr>
              <a:t>centre</a:t>
            </a:r>
            <a:r>
              <a:rPr lang="en-US" sz="2400" dirty="0">
                <a:latin typeface="Comic Sans MS" pitchFamily="66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4381500" y="1047750"/>
            <a:ext cx="2019300" cy="419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09758" y="1790700"/>
            <a:ext cx="824242" cy="419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19308" y="3219450"/>
            <a:ext cx="1186192" cy="419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09608" y="3981450"/>
            <a:ext cx="1409700" cy="4191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2715" y="53778"/>
            <a:ext cx="2185658" cy="547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1. Circle. </a:t>
            </a:r>
          </a:p>
        </p:txBody>
      </p:sp>
    </p:spTree>
    <p:extLst>
      <p:ext uri="{BB962C8B-B14F-4D97-AF65-F5344CB8AC3E}">
        <p14:creationId xmlns:p14="http://schemas.microsoft.com/office/powerpoint/2010/main" val="75883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214" y="928829"/>
            <a:ext cx="2677742" cy="718517"/>
          </a:xfrm>
          <a:prstGeom prst="wedgeRoundRectCallout">
            <a:avLst>
              <a:gd name="adj1" fmla="val -1974"/>
              <a:gd name="adj2" fmla="val 95800"/>
              <a:gd name="adj3" fmla="val 16667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Post office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214" y="53778"/>
            <a:ext cx="4048785" cy="547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2. Point and say.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4"/>
          <a:stretch/>
        </p:blipFill>
        <p:spPr bwMode="auto">
          <a:xfrm>
            <a:off x="236449" y="1985491"/>
            <a:ext cx="2680957" cy="185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4" r="37410"/>
          <a:stretch/>
        </p:blipFill>
        <p:spPr bwMode="auto">
          <a:xfrm>
            <a:off x="3232318" y="1985491"/>
            <a:ext cx="2743200" cy="185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30"/>
          <a:stretch/>
        </p:blipFill>
        <p:spPr bwMode="auto">
          <a:xfrm>
            <a:off x="6290430" y="1985491"/>
            <a:ext cx="2553627" cy="185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216322" y="928829"/>
            <a:ext cx="2677742" cy="718517"/>
          </a:xfrm>
          <a:prstGeom prst="wedgeRoundRectCallout">
            <a:avLst>
              <a:gd name="adj1" fmla="val -1974"/>
              <a:gd name="adj2" fmla="val 9580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Train station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90430" y="928829"/>
            <a:ext cx="2677742" cy="718517"/>
          </a:xfrm>
          <a:prstGeom prst="wedgeRoundRectCallout">
            <a:avLst>
              <a:gd name="adj1" fmla="val -1974"/>
              <a:gd name="adj2" fmla="val 9580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Turn left</a:t>
            </a:r>
          </a:p>
        </p:txBody>
      </p:sp>
    </p:spTree>
    <p:extLst>
      <p:ext uri="{BB962C8B-B14F-4D97-AF65-F5344CB8AC3E}">
        <p14:creationId xmlns:p14="http://schemas.microsoft.com/office/powerpoint/2010/main" val="2406792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214" y="928829"/>
            <a:ext cx="2677742" cy="718517"/>
          </a:xfrm>
          <a:prstGeom prst="wedgeRoundRectCallout">
            <a:avLst>
              <a:gd name="adj1" fmla="val -1974"/>
              <a:gd name="adj2" fmla="val 95800"/>
              <a:gd name="adj3" fmla="val 16667"/>
            </a:avLst>
          </a:prstGeom>
          <a:solidFill>
            <a:schemeClr val="tx2"/>
          </a:solidFill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Fountain 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214" y="53778"/>
            <a:ext cx="4048785" cy="547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2. Point and say.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16322" y="928829"/>
            <a:ext cx="2677742" cy="718517"/>
          </a:xfrm>
          <a:prstGeom prst="wedgeRoundRectCallout">
            <a:avLst>
              <a:gd name="adj1" fmla="val -1974"/>
              <a:gd name="adj2" fmla="val 9580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Go straight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90430" y="928829"/>
            <a:ext cx="2677742" cy="718517"/>
          </a:xfrm>
          <a:prstGeom prst="wedgeRoundRectCallout">
            <a:avLst>
              <a:gd name="adj1" fmla="val -1974"/>
              <a:gd name="adj2" fmla="val 95800"/>
              <a:gd name="adj3" fmla="val 16667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800" dirty="0">
                <a:latin typeface="Comic Sans MS" panose="030F0702030302020204" pitchFamily="66" charset="0"/>
              </a:rPr>
              <a:t>Bus stop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47"/>
          <a:stretch/>
        </p:blipFill>
        <p:spPr bwMode="auto">
          <a:xfrm>
            <a:off x="6290430" y="2073442"/>
            <a:ext cx="2877051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94"/>
          <a:stretch/>
        </p:blipFill>
        <p:spPr bwMode="auto">
          <a:xfrm>
            <a:off x="142214" y="2073442"/>
            <a:ext cx="293140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4" r="37844"/>
          <a:stretch/>
        </p:blipFill>
        <p:spPr bwMode="auto">
          <a:xfrm>
            <a:off x="3190292" y="2073442"/>
            <a:ext cx="2959769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713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4478" y="396658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16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544" cy="5161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0522" y="1049394"/>
            <a:ext cx="7717500" cy="4782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at the map and ask.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0" b="89706" l="0" r="95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7842" y="1622576"/>
            <a:ext cx="3309348" cy="229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61348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04B3D1-77D6-4EC7-B1F5-3A1A6CF1D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724" y="775554"/>
            <a:ext cx="7021243" cy="386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94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47" y="84438"/>
            <a:ext cx="7021243" cy="3863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876526" y="3947500"/>
            <a:ext cx="6691435" cy="1123712"/>
          </a:xfrm>
          <a:prstGeom prst="wedgeRoundRectCallout">
            <a:avLst>
              <a:gd name="adj1" fmla="val -58786"/>
              <a:gd name="adj2" fmla="val -51333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We 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King street, αnd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then turn right. The park is between the restaurant and the toy shop.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3255" y="643685"/>
            <a:ext cx="608825" cy="69927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52716" y="993325"/>
            <a:ext cx="1975306" cy="1428214"/>
          </a:xfrm>
          <a:prstGeom prst="wedgeEllipseCallout">
            <a:avLst>
              <a:gd name="adj1" fmla="val -14331"/>
              <a:gd name="adj2" fmla="val 57303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do we get to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 park?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126" y="2970590"/>
            <a:ext cx="2073148" cy="2322925"/>
          </a:xfrm>
          <a:prstGeom prst="rect">
            <a:avLst/>
          </a:prstGeom>
        </p:spPr>
      </p:pic>
      <p:sp>
        <p:nvSpPr>
          <p:cNvPr id="9" name="1 Flecha derecha"/>
          <p:cNvSpPr/>
          <p:nvPr/>
        </p:nvSpPr>
        <p:spPr>
          <a:xfrm rot="16200000">
            <a:off x="2841226" y="3065809"/>
            <a:ext cx="981801" cy="306566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27 Flecha doblada"/>
          <p:cNvSpPr/>
          <p:nvPr/>
        </p:nvSpPr>
        <p:spPr>
          <a:xfrm>
            <a:off x="3332126" y="1780297"/>
            <a:ext cx="942259" cy="641242"/>
          </a:xfrm>
          <a:prstGeom prst="bentArrow">
            <a:avLst>
              <a:gd name="adj1" fmla="val 13115"/>
              <a:gd name="adj2" fmla="val 14182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7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7" t="-906" r="878"/>
          <a:stretch/>
        </p:blipFill>
        <p:spPr>
          <a:xfrm>
            <a:off x="-109400" y="-670305"/>
            <a:ext cx="9348107" cy="59213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2" b="95595" l="455" r="98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382" y="456701"/>
            <a:ext cx="1397072" cy="1441524"/>
          </a:xfrm>
          <a:prstGeom prst="rect">
            <a:avLst/>
          </a:prstGeom>
        </p:spPr>
      </p:pic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1757454" y="817862"/>
            <a:ext cx="7053014" cy="1472511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10. REVIEW 5</a:t>
            </a:r>
            <a:b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1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grpSp>
        <p:nvGrpSpPr>
          <p:cNvPr id="171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72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77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74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99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47" y="84438"/>
            <a:ext cx="7021243" cy="3863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876526" y="3947500"/>
            <a:ext cx="6691435" cy="783193"/>
          </a:xfrm>
          <a:prstGeom prst="wedgeRoundRectCallout">
            <a:avLst>
              <a:gd name="adj1" fmla="val -58786"/>
              <a:gd name="adj2" fmla="val -51333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We go </a:t>
            </a:r>
            <a:r>
              <a:rPr lang="en-US" sz="2000" dirty="0" err="1">
                <a:latin typeface="Comic Sans MS" panose="030F0702030302020204" pitchFamily="66" charset="0"/>
              </a:rPr>
              <a:t>str</a:t>
            </a:r>
            <a:r>
              <a:rPr lang="en-US" sz="2000" dirty="0">
                <a:latin typeface="Comic Sans MS" panose="030F0702030302020204" pitchFamily="66" charset="0"/>
              </a:rPr>
              <a:t>αight on King street, αnd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then turn right. The school is opposite the market.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0159" y="643684"/>
            <a:ext cx="608825" cy="69927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52716" y="993325"/>
            <a:ext cx="1975306" cy="1428214"/>
          </a:xfrm>
          <a:prstGeom prst="wedgeEllipseCallout">
            <a:avLst>
              <a:gd name="adj1" fmla="val -14331"/>
              <a:gd name="adj2" fmla="val 57303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How do we get to school?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126" y="2970590"/>
            <a:ext cx="2073148" cy="2322925"/>
          </a:xfrm>
          <a:prstGeom prst="rect">
            <a:avLst/>
          </a:prstGeom>
        </p:spPr>
      </p:pic>
      <p:sp>
        <p:nvSpPr>
          <p:cNvPr id="9" name="1 Flecha derecha"/>
          <p:cNvSpPr/>
          <p:nvPr/>
        </p:nvSpPr>
        <p:spPr>
          <a:xfrm rot="16200000">
            <a:off x="2841226" y="3065809"/>
            <a:ext cx="981801" cy="306566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27 Flecha doblada"/>
          <p:cNvSpPr/>
          <p:nvPr/>
        </p:nvSpPr>
        <p:spPr>
          <a:xfrm>
            <a:off x="3320251" y="1766598"/>
            <a:ext cx="3864321" cy="641242"/>
          </a:xfrm>
          <a:prstGeom prst="bentArrow">
            <a:avLst>
              <a:gd name="adj1" fmla="val 13115"/>
              <a:gd name="adj2" fmla="val 14182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47" y="84438"/>
            <a:ext cx="7021243" cy="3863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876526" y="3947500"/>
            <a:ext cx="6691435" cy="783193"/>
          </a:xfrm>
          <a:prstGeom prst="wedgeRoundRectCallout">
            <a:avLst>
              <a:gd name="adj1" fmla="val -58786"/>
              <a:gd name="adj2" fmla="val -51333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We go strαight on King street, αnd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then turn left. The restaurant is opposite the zoo.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2585" y="387111"/>
            <a:ext cx="608825" cy="69927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-45125" y="1181392"/>
            <a:ext cx="2073148" cy="1298377"/>
          </a:xfrm>
          <a:prstGeom prst="wedgeEllipseCallout">
            <a:avLst>
              <a:gd name="adj1" fmla="val -15412"/>
              <a:gd name="adj2" fmla="val 79254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How do we get to the restaurant?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126" y="2970590"/>
            <a:ext cx="2073148" cy="2322925"/>
          </a:xfrm>
          <a:prstGeom prst="rect">
            <a:avLst/>
          </a:prstGeom>
        </p:spPr>
      </p:pic>
      <p:sp>
        <p:nvSpPr>
          <p:cNvPr id="9" name="1 Flecha derecha"/>
          <p:cNvSpPr/>
          <p:nvPr/>
        </p:nvSpPr>
        <p:spPr>
          <a:xfrm rot="16200000">
            <a:off x="2841226" y="3065809"/>
            <a:ext cx="981801" cy="306566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27 Flecha doblada"/>
          <p:cNvSpPr/>
          <p:nvPr/>
        </p:nvSpPr>
        <p:spPr>
          <a:xfrm flipH="1">
            <a:off x="2456997" y="1707432"/>
            <a:ext cx="942259" cy="641242"/>
          </a:xfrm>
          <a:prstGeom prst="bentArrow">
            <a:avLst>
              <a:gd name="adj1" fmla="val 13115"/>
              <a:gd name="adj2" fmla="val 14182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1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47" y="84438"/>
            <a:ext cx="7021243" cy="3863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876526" y="3947500"/>
            <a:ext cx="6691435" cy="783193"/>
          </a:xfrm>
          <a:prstGeom prst="wedgeRoundRectCallout">
            <a:avLst>
              <a:gd name="adj1" fmla="val -58786"/>
              <a:gd name="adj2" fmla="val -51333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We go strαight on King street, and</a:t>
            </a:r>
            <a:br>
              <a:rPr lang="en-US" sz="2000" dirty="0">
                <a:latin typeface="Comic Sans MS" panose="030F0702030302020204" pitchFamily="66" charset="0"/>
              </a:rPr>
            </a:br>
            <a:r>
              <a:rPr lang="en-US" sz="2000" dirty="0">
                <a:latin typeface="Comic Sans MS" panose="030F0702030302020204" pitchFamily="66" charset="0"/>
              </a:rPr>
              <a:t>then turn right. The toy shop is opposite the theatre.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155" y="535302"/>
            <a:ext cx="608825" cy="69927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-45125" y="1181392"/>
            <a:ext cx="2073148" cy="1298377"/>
          </a:xfrm>
          <a:prstGeom prst="wedgeEllipseCallout">
            <a:avLst>
              <a:gd name="adj1" fmla="val -15412"/>
              <a:gd name="adj2" fmla="val 79254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Comic Sans MS" panose="030F0702030302020204" pitchFamily="66" charset="0"/>
              </a:rPr>
              <a:t>How do we get to the toy shop?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126" y="2970590"/>
            <a:ext cx="2073148" cy="2322925"/>
          </a:xfrm>
          <a:prstGeom prst="rect">
            <a:avLst/>
          </a:prstGeom>
        </p:spPr>
      </p:pic>
      <p:sp>
        <p:nvSpPr>
          <p:cNvPr id="9" name="1 Flecha derecha"/>
          <p:cNvSpPr/>
          <p:nvPr/>
        </p:nvSpPr>
        <p:spPr>
          <a:xfrm rot="16200000">
            <a:off x="2841226" y="3065809"/>
            <a:ext cx="981801" cy="306566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27 Flecha doblada"/>
          <p:cNvSpPr/>
          <p:nvPr/>
        </p:nvSpPr>
        <p:spPr>
          <a:xfrm>
            <a:off x="3299075" y="1680626"/>
            <a:ext cx="2297493" cy="641242"/>
          </a:xfrm>
          <a:prstGeom prst="bentArrow">
            <a:avLst>
              <a:gd name="adj1" fmla="val 13115"/>
              <a:gd name="adj2" fmla="val 14182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51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947" y="84438"/>
            <a:ext cx="7021243" cy="3863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876526" y="3947500"/>
            <a:ext cx="6691435" cy="1123712"/>
          </a:xfrm>
          <a:prstGeom prst="wedgeRoundRectCallout">
            <a:avLst>
              <a:gd name="adj1" fmla="val -58786"/>
              <a:gd name="adj2" fmla="val -51333"/>
              <a:gd name="adj3" fmla="val 16667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We go strαight on King Street, and turn right, then turn left at the toy shop. The library is behind the toy shop.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05" l="10000" r="98857">
                        <a14:foregroundMark x1="42286" y1="15423" x2="63143" y2="43035"/>
                        <a14:foregroundMark x1="63714" y1="23383" x2="58286" y2="35323"/>
                        <a14:foregroundMark x1="56286" y1="14428" x2="56286" y2="31592"/>
                        <a14:foregroundMark x1="57429" y1="31592" x2="37714" y2="48259"/>
                        <a14:foregroundMark x1="47429" y1="23632" x2="28286" y2="30846"/>
                        <a14:foregroundMark x1="37143" y1="25124" x2="50571" y2="42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2243" y="15145"/>
            <a:ext cx="608825" cy="699279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-45125" y="1181392"/>
            <a:ext cx="2073148" cy="1298377"/>
          </a:xfrm>
          <a:prstGeom prst="wedgeEllipseCallout">
            <a:avLst>
              <a:gd name="adj1" fmla="val -15412"/>
              <a:gd name="adj2" fmla="val 79254"/>
            </a:avLst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How do we get to the library?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" b="99194" l="6325" r="942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126" y="2970590"/>
            <a:ext cx="2073148" cy="2322925"/>
          </a:xfrm>
          <a:prstGeom prst="rect">
            <a:avLst/>
          </a:prstGeom>
        </p:spPr>
      </p:pic>
      <p:sp>
        <p:nvSpPr>
          <p:cNvPr id="9" name="1 Flecha derecha"/>
          <p:cNvSpPr/>
          <p:nvPr/>
        </p:nvSpPr>
        <p:spPr>
          <a:xfrm rot="16200000">
            <a:off x="2841226" y="3065809"/>
            <a:ext cx="981801" cy="306566"/>
          </a:xfrm>
          <a:prstGeom prst="rightArrow">
            <a:avLst>
              <a:gd name="adj1" fmla="val 34126"/>
              <a:gd name="adj2" fmla="val 87038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27 Flecha doblada"/>
          <p:cNvSpPr/>
          <p:nvPr/>
        </p:nvSpPr>
        <p:spPr>
          <a:xfrm>
            <a:off x="3316076" y="1713542"/>
            <a:ext cx="2318891" cy="641242"/>
          </a:xfrm>
          <a:prstGeom prst="bentArrow">
            <a:avLst>
              <a:gd name="adj1" fmla="val 13115"/>
              <a:gd name="adj2" fmla="val 14182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27 Flecha doblada">
            <a:extLst>
              <a:ext uri="{FF2B5EF4-FFF2-40B4-BE49-F238E27FC236}">
                <a16:creationId xmlns:a16="http://schemas.microsoft.com/office/drawing/2014/main" id="{9C5618A0-0219-4BC9-816A-5D2842D5ABBA}"/>
              </a:ext>
            </a:extLst>
          </p:cNvPr>
          <p:cNvSpPr/>
          <p:nvPr/>
        </p:nvSpPr>
        <p:spPr>
          <a:xfrm rot="5400000" flipH="1">
            <a:off x="5573306" y="973856"/>
            <a:ext cx="1160106" cy="641242"/>
          </a:xfrm>
          <a:prstGeom prst="bentArrow">
            <a:avLst>
              <a:gd name="adj1" fmla="val 13115"/>
              <a:gd name="adj2" fmla="val 18477"/>
              <a:gd name="adj3" fmla="val 31759"/>
              <a:gd name="adj4" fmla="val 43750"/>
            </a:avLst>
          </a:prstGeom>
          <a:solidFill>
            <a:srgbClr val="00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222"/>
            <a:ext cx="9128564" cy="58048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611" y="-599516"/>
            <a:ext cx="6098950" cy="3339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151" b="95269" l="10000" r="971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0883" y="4048244"/>
            <a:ext cx="1527189" cy="157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99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239" y="1878951"/>
            <a:ext cx="8095449" cy="878051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1. The toy shop is ( next to/ opposite) the book shop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4239" y="62858"/>
            <a:ext cx="74755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Underline  the correct prepositions</a:t>
            </a: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533612" y="3026856"/>
            <a:ext cx="8095449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2. The fountain is ( on/ in front of ) the museum.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1570"/>
            <a:ext cx="1756611" cy="13573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442" y="3245687"/>
            <a:ext cx="1745629" cy="192266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662274" y="2337847"/>
            <a:ext cx="9388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393797" y="3514794"/>
            <a:ext cx="14758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091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58191" y="947040"/>
            <a:ext cx="6689558" cy="1005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pPr algn="l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3. The library  is ( behind/ in front of ) the restaurant 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45833" y="2569158"/>
            <a:ext cx="8716023" cy="87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4. The train station is ( opposite/ next to  ) the park.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076180" y="1423129"/>
            <a:ext cx="937185" cy="54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41720" y="3032247"/>
            <a:ext cx="1292790" cy="20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7404"/>
            <a:ext cx="2358191" cy="1969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009" y="3203186"/>
            <a:ext cx="2777655" cy="194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55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" b="59766" l="2720" r="99582">
                        <a14:foregroundMark x1="9728" y1="20594" x2="12971" y2="25478"/>
                        <a14:foregroundMark x1="38180" y1="12527" x2="40481" y2="21550"/>
                        <a14:foregroundMark x1="44456" y1="15711" x2="45607" y2="22187"/>
                        <a14:foregroundMark x1="53347" y1="14013" x2="52301" y2="22505"/>
                        <a14:foregroundMark x1="64331" y1="17941" x2="63285" y2="22930"/>
                        <a14:foregroundMark x1="68201" y1="20488" x2="67782" y2="22824"/>
                        <a14:foregroundMark x1="76987" y1="32484" x2="82113" y2="39915"/>
                        <a14:foregroundMark x1="77929" y1="29830" x2="81695" y2="35987"/>
                        <a14:foregroundMark x1="86192" y1="24416" x2="88598" y2="29299"/>
                        <a14:foregroundMark x1="92469" y1="29936" x2="92992" y2="32059"/>
                        <a14:foregroundMark x1="67259" y1="7431" x2="59100" y2="4352"/>
                        <a14:foregroundMark x1="58577" y1="4777" x2="42469" y2="3928"/>
                        <a14:foregroundMark x1="42050" y1="4883" x2="30021" y2="9766"/>
                        <a14:foregroundMark x1="9833" y1="14544" x2="7950" y2="16136"/>
                        <a14:foregroundMark x1="14017" y1="12527" x2="12343" y2="13376"/>
                        <a14:foregroundMark x1="4289" y1="51168" x2="17155" y2="50637"/>
                        <a14:foregroundMark x1="6590" y1="38323" x2="6590" y2="40764"/>
                        <a14:foregroundMark x1="8577" y1="42994" x2="9519" y2="43418"/>
                        <a14:foregroundMark x1="10356" y1="39172" x2="10356" y2="39172"/>
                        <a14:foregroundMark x1="12238" y1="41401" x2="12238" y2="41401"/>
                        <a14:foregroundMark x1="14017" y1="25053" x2="16318" y2="26327"/>
                        <a14:foregroundMark x1="48326" y1="9873" x2="48326" y2="11253"/>
                        <a14:foregroundMark x1="48326" y1="12845" x2="48849" y2="13057"/>
                        <a14:foregroundMark x1="92469" y1="47877" x2="90272" y2="50743"/>
                        <a14:foregroundMark x1="90377" y1="51805" x2="92050" y2="54352"/>
                        <a14:foregroundMark x1="81904" y1="53503" x2="81067" y2="55414"/>
                        <a14:foregroundMark x1="75732" y1="15711" x2="68410" y2="26008"/>
                        <a14:foregroundMark x1="77510" y1="22824" x2="72176" y2="29936"/>
                        <a14:foregroundMark x1="20607" y1="16136" x2="30649" y2="27601"/>
                        <a14:foregroundMark x1="22699" y1="14013" x2="32113" y2="28662"/>
                        <a14:foregroundMark x1="19456" y1="17197" x2="27615" y2="26645"/>
                        <a14:foregroundMark x1="12657" y1="43949" x2="13494" y2="44268"/>
                        <a14:foregroundMark x1="66318" y1="6794" x2="69874" y2="7749"/>
                        <a14:foregroundMark x1="65900" y1="3822" x2="66736" y2="5732"/>
                        <a14:foregroundMark x1="84519" y1="22930" x2="87552" y2="24735"/>
                        <a14:foregroundMark x1="17992" y1="50531" x2="19665" y2="51380"/>
                        <a14:foregroundMark x1="17259" y1="57006" x2="21967" y2="57113"/>
                        <a14:foregroundMark x1="59623" y1="14756" x2="58891" y2="21550"/>
                        <a14:foregroundMark x1="59728" y1="19427" x2="61925" y2="20807"/>
                        <a14:foregroundMark x1="63285" y1="21975" x2="66527" y2="24628"/>
                        <a14:foregroundMark x1="52615" y1="20594" x2="56799" y2="21868"/>
                        <a14:foregroundMark x1="53243" y1="17091" x2="58159" y2="18365"/>
                        <a14:foregroundMark x1="41736" y1="19958" x2="44038" y2="21231"/>
                        <a14:foregroundMark x1="84833" y1="28238" x2="85042" y2="28025"/>
                        <a14:foregroundMark x1="85669" y1="30042" x2="86088" y2="29618"/>
                        <a14:foregroundMark x1="83577" y1="30361" x2="83996" y2="29936"/>
                        <a14:foregroundMark x1="89121" y1="34076" x2="89435" y2="33227"/>
                        <a14:foregroundMark x1="91004" y1="33015" x2="91423" y2="32166"/>
                        <a14:foregroundMark x1="18828" y1="15924" x2="22490" y2="13163"/>
                        <a14:foregroundMark x1="6695" y1="36730" x2="6590" y2="38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38" y="562020"/>
            <a:ext cx="7677807" cy="7565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5436" y="3257939"/>
            <a:ext cx="359265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4400" b="1" dirty="0">
                <a:ln/>
                <a:solidFill>
                  <a:srgbClr val="FF0000"/>
                </a:solidFill>
                <a:latin typeface="Comic Sans MS" panose="030F0702030302020204" pitchFamily="66" charset="0"/>
              </a:rPr>
              <a:t> Good Bye 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451642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3378"/>
            <a:ext cx="9089689" cy="41323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910" y="482142"/>
            <a:ext cx="6308927" cy="451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36" y="-411924"/>
            <a:ext cx="5352338" cy="29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653" y="1848250"/>
            <a:ext cx="901746" cy="1054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544" y="2602359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2247" y="2193326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267" y="1251455"/>
            <a:ext cx="2552831" cy="3994355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6041" y="4083609"/>
            <a:ext cx="1771741" cy="1022403"/>
          </a:xfrm>
          <a:prstGeom prst="rect">
            <a:avLst/>
          </a:prstGeom>
        </p:spPr>
      </p:pic>
      <p:grpSp>
        <p:nvGrpSpPr>
          <p:cNvPr id="18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9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4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21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0130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901" y="12052"/>
            <a:ext cx="1615580" cy="774259"/>
          </a:xfrm>
          <a:prstGeom prst="rect">
            <a:avLst/>
          </a:prstGeom>
        </p:spPr>
      </p:pic>
      <p:pic>
        <p:nvPicPr>
          <p:cNvPr id="4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935852" y="1379668"/>
            <a:ext cx="3711836" cy="3367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4DF4C-4E9D-4C4F-A8EE-AA5E76D76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773" y="-883231"/>
            <a:ext cx="6098950" cy="3339083"/>
          </a:xfrm>
          <a:prstGeom prst="rect">
            <a:avLst/>
          </a:prstGeom>
        </p:spPr>
      </p:pic>
      <p:sp>
        <p:nvSpPr>
          <p:cNvPr id="7" name="Google Shape;453;p44">
            <a:extLst>
              <a:ext uri="{FF2B5EF4-FFF2-40B4-BE49-F238E27FC236}">
                <a16:creationId xmlns:a16="http://schemas.microsoft.com/office/drawing/2014/main" id="{49B3DA34-B7F0-4837-AA46-022B69AF04F6}"/>
              </a:ext>
            </a:extLst>
          </p:cNvPr>
          <p:cNvSpPr txBox="1">
            <a:spLocks/>
          </p:cNvSpPr>
          <p:nvPr/>
        </p:nvSpPr>
        <p:spPr>
          <a:xfrm>
            <a:off x="300169" y="124336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277153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4652" y="-1325879"/>
            <a:ext cx="10170500" cy="682137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3071812" y="2518173"/>
            <a:ext cx="2958704" cy="21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9" name="48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6875860" y="4500562"/>
            <a:ext cx="750094" cy="482204"/>
          </a:xfrm>
          <a:prstGeom prst="actionButtonForwardNex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</a:t>
            </a:r>
          </a:p>
        </p:txBody>
      </p:sp>
      <p:sp>
        <p:nvSpPr>
          <p:cNvPr id="62" name="61 Rectángulo"/>
          <p:cNvSpPr/>
          <p:nvPr/>
        </p:nvSpPr>
        <p:spPr>
          <a:xfrm>
            <a:off x="1735992" y="0"/>
            <a:ext cx="5718232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5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anose="030F0702030302020204" pitchFamily="66" charset="0"/>
                <a:cs typeface="Arial" charset="0"/>
              </a:rPr>
              <a:t>WHERE´S THE FIRE?</a:t>
            </a:r>
          </a:p>
        </p:txBody>
      </p:sp>
      <p:sp>
        <p:nvSpPr>
          <p:cNvPr id="2059" name="60 CuadroTexto"/>
          <p:cNvSpPr txBox="1">
            <a:spLocks noChangeArrowheads="1"/>
          </p:cNvSpPr>
          <p:nvPr/>
        </p:nvSpPr>
        <p:spPr bwMode="auto">
          <a:xfrm>
            <a:off x="2589610" y="4822031"/>
            <a:ext cx="39647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Drive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engine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to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fire</a:t>
            </a:r>
            <a:endParaRPr lang="es-ES" altLang="en-US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2" name="41 Imagen" descr="FIRE_ENGINE.png"/>
          <p:cNvPicPr>
            <a:picLocks noChangeAspect="1"/>
          </p:cNvPicPr>
          <p:nvPr/>
        </p:nvPicPr>
        <p:blipFill rotWithShape="1">
          <a:blip r:embed="rId4"/>
          <a:srcRect t="6800"/>
          <a:stretch/>
        </p:blipFill>
        <p:spPr>
          <a:xfrm>
            <a:off x="2519363" y="1044179"/>
            <a:ext cx="4105275" cy="37242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061" name="Picture 25" descr="alarm1.gif (28207 bytes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78" y="784622"/>
            <a:ext cx="20145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78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3 Flecha arriba"/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694495" y="2617873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2096" y="2562225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855655" y="2743200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4003" y="1006079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891248" y="1251348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285749" y="0"/>
            <a:ext cx="8715375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6" name="95 Forma libre"/>
          <p:cNvSpPr/>
          <p:nvPr/>
        </p:nvSpPr>
        <p:spPr>
          <a:xfrm>
            <a:off x="284002" y="1541860"/>
            <a:ext cx="1245394" cy="2930128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583965" y="2009775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99" name="98 Conector recto"/>
          <p:cNvCxnSpPr>
            <a:endCxn id="96" idx="2"/>
          </p:cNvCxnSpPr>
          <p:nvPr/>
        </p:nvCxnSpPr>
        <p:spPr>
          <a:xfrm flipV="1">
            <a:off x="1143000" y="1793081"/>
            <a:ext cx="1245394" cy="9394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103 Conector recto"/>
          <p:cNvCxnSpPr/>
          <p:nvPr/>
        </p:nvCxnSpPr>
        <p:spPr>
          <a:xfrm rot="10800000">
            <a:off x="7593649" y="2083000"/>
            <a:ext cx="1326356" cy="10453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110 Forma libre"/>
          <p:cNvSpPr/>
          <p:nvPr/>
        </p:nvSpPr>
        <p:spPr>
          <a:xfrm flipH="1">
            <a:off x="7873639" y="2430066"/>
            <a:ext cx="303609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3" name="112 Forma libre"/>
          <p:cNvSpPr/>
          <p:nvPr/>
        </p:nvSpPr>
        <p:spPr>
          <a:xfrm flipH="1">
            <a:off x="8302264" y="2912270"/>
            <a:ext cx="428625" cy="964406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88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2" y="309562"/>
            <a:ext cx="1629965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116 Imagen" descr="Correo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08" y="501254"/>
            <a:ext cx="1714500" cy="11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119 Forma libre"/>
          <p:cNvSpPr/>
          <p:nvPr/>
        </p:nvSpPr>
        <p:spPr>
          <a:xfrm>
            <a:off x="3714750" y="152638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1" name="120 Forma libre"/>
          <p:cNvSpPr/>
          <p:nvPr/>
        </p:nvSpPr>
        <p:spPr>
          <a:xfrm flipH="1">
            <a:off x="4860132" y="1526381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1" name="130 Forma libre"/>
          <p:cNvSpPr/>
          <p:nvPr/>
        </p:nvSpPr>
        <p:spPr>
          <a:xfrm>
            <a:off x="4150519" y="1522810"/>
            <a:ext cx="260747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32" name="131 Forma libre"/>
          <p:cNvSpPr/>
          <p:nvPr/>
        </p:nvSpPr>
        <p:spPr>
          <a:xfrm flipH="1">
            <a:off x="4518423" y="1520429"/>
            <a:ext cx="267890" cy="406003"/>
          </a:xfrm>
          <a:custGeom>
            <a:avLst/>
            <a:gdLst>
              <a:gd name="connsiteX0" fmla="*/ 86360 w 284480"/>
              <a:gd name="connsiteY0" fmla="*/ 5080 h 541020"/>
              <a:gd name="connsiteX1" fmla="*/ 0 w 284480"/>
              <a:gd name="connsiteY1" fmla="*/ 541020 h 541020"/>
              <a:gd name="connsiteX2" fmla="*/ 226060 w 284480"/>
              <a:gd name="connsiteY2" fmla="*/ 541020 h 541020"/>
              <a:gd name="connsiteX3" fmla="*/ 284480 w 284480"/>
              <a:gd name="connsiteY3" fmla="*/ 0 h 541020"/>
              <a:gd name="connsiteX4" fmla="*/ 86360 w 284480"/>
              <a:gd name="connsiteY4" fmla="*/ 5080 h 54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480" h="541020">
                <a:moveTo>
                  <a:pt x="86360" y="5080"/>
                </a:moveTo>
                <a:lnTo>
                  <a:pt x="0" y="541020"/>
                </a:lnTo>
                <a:lnTo>
                  <a:pt x="226060" y="541020"/>
                </a:lnTo>
                <a:lnTo>
                  <a:pt x="284480" y="0"/>
                </a:lnTo>
                <a:lnTo>
                  <a:pt x="86360" y="5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3094" name="117 Imagen" descr="Camin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264444"/>
            <a:ext cx="435769" cy="6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132 Imagen" descr="clean-window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46" y="2945607"/>
            <a:ext cx="1196578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8516576" y="1679973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097" name="150 CuadroTexto"/>
          <p:cNvSpPr txBox="1">
            <a:spLocks noChangeArrowheads="1"/>
          </p:cNvSpPr>
          <p:nvPr/>
        </p:nvSpPr>
        <p:spPr bwMode="auto">
          <a:xfrm>
            <a:off x="1035844" y="4797029"/>
            <a:ext cx="23038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>
                <a:latin typeface="Calibri" panose="020F0502020204030204" pitchFamily="34" charset="0"/>
              </a:rPr>
              <a:t>Click on the arrows</a:t>
            </a:r>
          </a:p>
        </p:txBody>
      </p:sp>
      <p:sp>
        <p:nvSpPr>
          <p:cNvPr id="112" name="111 Forma libre"/>
          <p:cNvSpPr/>
          <p:nvPr/>
        </p:nvSpPr>
        <p:spPr>
          <a:xfrm>
            <a:off x="1072196" y="2162175"/>
            <a:ext cx="263129" cy="777479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6293239" y="2621707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3100" name="134 Imagen" descr="Ir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21" y="2077641"/>
            <a:ext cx="436960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63" y="2732485"/>
            <a:ext cx="1379935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987" y="2559843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" name="108 Forma libre"/>
          <p:cNvSpPr/>
          <p:nvPr/>
        </p:nvSpPr>
        <p:spPr>
          <a:xfrm>
            <a:off x="638808" y="2631281"/>
            <a:ext cx="285750" cy="1291829"/>
          </a:xfrm>
          <a:custGeom>
            <a:avLst/>
            <a:gdLst>
              <a:gd name="connsiteX0" fmla="*/ 0 w 381000"/>
              <a:gd name="connsiteY0" fmla="*/ 1722120 h 1722120"/>
              <a:gd name="connsiteX1" fmla="*/ 0 w 381000"/>
              <a:gd name="connsiteY1" fmla="*/ 411480 h 1722120"/>
              <a:gd name="connsiteX2" fmla="*/ 365760 w 381000"/>
              <a:gd name="connsiteY2" fmla="*/ 0 h 1722120"/>
              <a:gd name="connsiteX3" fmla="*/ 381000 w 381000"/>
              <a:gd name="connsiteY3" fmla="*/ 1203960 h 1722120"/>
              <a:gd name="connsiteX4" fmla="*/ 0 w 381000"/>
              <a:gd name="connsiteY4" fmla="*/ 1722120 h 172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" h="1722120">
                <a:moveTo>
                  <a:pt x="0" y="1722120"/>
                </a:moveTo>
                <a:lnTo>
                  <a:pt x="0" y="411480"/>
                </a:lnTo>
                <a:lnTo>
                  <a:pt x="365760" y="0"/>
                </a:lnTo>
                <a:lnTo>
                  <a:pt x="381000" y="1203960"/>
                </a:lnTo>
                <a:lnTo>
                  <a:pt x="0" y="1722120"/>
                </a:lnTo>
                <a:close/>
              </a:path>
            </a:pathLst>
          </a:cu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3105" name="66 Grupo"/>
          <p:cNvGrpSpPr>
            <a:grpSpLocks/>
          </p:cNvGrpSpPr>
          <p:nvPr/>
        </p:nvGrpSpPr>
        <p:grpSpPr bwMode="auto">
          <a:xfrm>
            <a:off x="0" y="0"/>
            <a:ext cx="9144000" cy="5143500"/>
            <a:chOff x="0" y="0"/>
            <a:chExt cx="9144000" cy="6858000"/>
          </a:xfrm>
        </p:grpSpPr>
        <p:sp>
          <p:nvSpPr>
            <p:cNvPr id="68" name="67 Rectángulo"/>
            <p:cNvSpPr/>
            <p:nvPr/>
          </p:nvSpPr>
          <p:spPr>
            <a:xfrm>
              <a:off x="8929688" y="642938"/>
              <a:ext cx="214312" cy="55006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69" name="68 Triángulo rectángulo"/>
            <p:cNvSpPr/>
            <p:nvPr/>
          </p:nvSpPr>
          <p:spPr>
            <a:xfrm flipH="1">
              <a:off x="8367713" y="5643563"/>
              <a:ext cx="776287" cy="714375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0" name="69 Triángulo rectángulo"/>
            <p:cNvSpPr/>
            <p:nvPr/>
          </p:nvSpPr>
          <p:spPr>
            <a:xfrm>
              <a:off x="0" y="5643563"/>
              <a:ext cx="714375" cy="714375"/>
            </a:xfrm>
            <a:prstGeom prst="rtTriangl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1" name="70 Rectángulo"/>
            <p:cNvSpPr/>
            <p:nvPr/>
          </p:nvSpPr>
          <p:spPr>
            <a:xfrm>
              <a:off x="0" y="714375"/>
              <a:ext cx="285750" cy="55006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2" name="71 Triángulo rectángulo"/>
            <p:cNvSpPr/>
            <p:nvPr/>
          </p:nvSpPr>
          <p:spPr>
            <a:xfrm rot="5400000">
              <a:off x="-35719" y="35719"/>
              <a:ext cx="1000125" cy="928688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3" name="72 Triángulo rectángulo"/>
            <p:cNvSpPr/>
            <p:nvPr/>
          </p:nvSpPr>
          <p:spPr>
            <a:xfrm rot="5400000" flipV="1">
              <a:off x="8184356" y="40482"/>
              <a:ext cx="1000125" cy="919162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4" name="73 Rectángulo"/>
            <p:cNvSpPr/>
            <p:nvPr/>
          </p:nvSpPr>
          <p:spPr>
            <a:xfrm>
              <a:off x="285750" y="0"/>
              <a:ext cx="8572500" cy="428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5" name="74 Redondear rectángulo de esquina sencilla"/>
            <p:cNvSpPr/>
            <p:nvPr/>
          </p:nvSpPr>
          <p:spPr>
            <a:xfrm>
              <a:off x="0" y="6286500"/>
              <a:ext cx="9144000" cy="571500"/>
            </a:xfrm>
            <a:prstGeom prst="round1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6" name="75 Rectángulo redondeado"/>
            <p:cNvSpPr/>
            <p:nvPr/>
          </p:nvSpPr>
          <p:spPr>
            <a:xfrm>
              <a:off x="214313" y="357188"/>
              <a:ext cx="8715375" cy="5929312"/>
            </a:xfrm>
            <a:prstGeom prst="roundRect">
              <a:avLst>
                <a:gd name="adj" fmla="val 10498"/>
              </a:avLst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7" name="76 Abrir corchete"/>
            <p:cNvSpPr/>
            <p:nvPr/>
          </p:nvSpPr>
          <p:spPr>
            <a:xfrm rot="5400000">
              <a:off x="4286250" y="5143500"/>
              <a:ext cx="714375" cy="2714625"/>
            </a:xfrm>
            <a:prstGeom prst="leftBracket">
              <a:avLst>
                <a:gd name="adj" fmla="val 112178"/>
              </a:avLst>
            </a:prstGeom>
            <a:solidFill>
              <a:schemeClr val="bg1">
                <a:lumMod val="50000"/>
              </a:schemeClr>
            </a:solidFill>
            <a:ln w="571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8" name="77 Elipse"/>
            <p:cNvSpPr/>
            <p:nvPr/>
          </p:nvSpPr>
          <p:spPr>
            <a:xfrm>
              <a:off x="3857625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79" name="78 Elipse"/>
            <p:cNvSpPr/>
            <p:nvPr/>
          </p:nvSpPr>
          <p:spPr>
            <a:xfrm>
              <a:off x="3929063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0" name="79 Conector recto"/>
            <p:cNvCxnSpPr>
              <a:endCxn id="78" idx="1"/>
            </p:cNvCxnSpPr>
            <p:nvPr/>
          </p:nvCxnSpPr>
          <p:spPr>
            <a:xfrm rot="16200000" flipV="1">
              <a:off x="3941763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80 Elipse"/>
            <p:cNvSpPr/>
            <p:nvPr/>
          </p:nvSpPr>
          <p:spPr>
            <a:xfrm>
              <a:off x="4929188" y="6286500"/>
              <a:ext cx="571500" cy="5715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sp>
          <p:nvSpPr>
            <p:cNvPr id="82" name="81 Elipse"/>
            <p:cNvSpPr/>
            <p:nvPr/>
          </p:nvSpPr>
          <p:spPr>
            <a:xfrm>
              <a:off x="5000625" y="6357938"/>
              <a:ext cx="419100" cy="419100"/>
            </a:xfrm>
            <a:prstGeom prst="ellipse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83" name="82 Conector recto"/>
            <p:cNvCxnSpPr>
              <a:endCxn id="81" idx="7"/>
            </p:cNvCxnSpPr>
            <p:nvPr/>
          </p:nvCxnSpPr>
          <p:spPr>
            <a:xfrm rot="5400000" flipH="1" flipV="1">
              <a:off x="5214938" y="6370638"/>
              <a:ext cx="201612" cy="201612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83 Rectángulo redondeado"/>
            <p:cNvSpPr/>
            <p:nvPr/>
          </p:nvSpPr>
          <p:spPr>
            <a:xfrm>
              <a:off x="4500563" y="6286500"/>
              <a:ext cx="357187" cy="214313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40" name="139 Arco"/>
          <p:cNvSpPr/>
          <p:nvPr/>
        </p:nvSpPr>
        <p:spPr>
          <a:xfrm>
            <a:off x="3232547" y="3831431"/>
            <a:ext cx="2786063" cy="2705100"/>
          </a:xfrm>
          <a:prstGeom prst="arc">
            <a:avLst>
              <a:gd name="adj1" fmla="val 10866714"/>
              <a:gd name="adj2" fmla="val 0"/>
            </a:avLst>
          </a:prstGeom>
          <a:ln w="254000">
            <a:solidFill>
              <a:schemeClr val="tx1">
                <a:lumMod val="85000"/>
                <a:lumOff val="1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3109" name="150 CuadroTexto"/>
          <p:cNvSpPr txBox="1">
            <a:spLocks noChangeArrowheads="1"/>
          </p:cNvSpPr>
          <p:nvPr/>
        </p:nvSpPr>
        <p:spPr bwMode="auto">
          <a:xfrm>
            <a:off x="-63062" y="4743450"/>
            <a:ext cx="3402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sp>
        <p:nvSpPr>
          <p:cNvPr id="123" name="122 Rectángulo redondeado"/>
          <p:cNvSpPr/>
          <p:nvPr/>
        </p:nvSpPr>
        <p:spPr>
          <a:xfrm>
            <a:off x="2857488" y="53561"/>
            <a:ext cx="3303177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996804" y="267891"/>
            <a:ext cx="3021806" cy="42862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300" b="1" dirty="0">
                <a:solidFill>
                  <a:schemeClr val="tx1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86" name="8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3115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7654" y="14246"/>
            <a:ext cx="1616707" cy="775180"/>
          </a:xfrm>
          <a:prstGeom prst="rect">
            <a:avLst/>
          </a:prstGeom>
        </p:spPr>
      </p:pic>
      <p:sp>
        <p:nvSpPr>
          <p:cNvPr id="58" name="120 Forma libre"/>
          <p:cNvSpPr/>
          <p:nvPr/>
        </p:nvSpPr>
        <p:spPr>
          <a:xfrm flipH="1">
            <a:off x="5342727" y="1496144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9" name="120 Forma libre"/>
          <p:cNvSpPr/>
          <p:nvPr/>
        </p:nvSpPr>
        <p:spPr>
          <a:xfrm flipH="1">
            <a:off x="5825322" y="1465907"/>
            <a:ext cx="408385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0" name="119 Forma libre"/>
          <p:cNvSpPr/>
          <p:nvPr/>
        </p:nvSpPr>
        <p:spPr>
          <a:xfrm>
            <a:off x="3252396" y="1505936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1" name="119 Forma libre"/>
          <p:cNvSpPr/>
          <p:nvPr/>
        </p:nvSpPr>
        <p:spPr>
          <a:xfrm>
            <a:off x="2790042" y="1485491"/>
            <a:ext cx="388144" cy="400050"/>
          </a:xfrm>
          <a:custGeom>
            <a:avLst/>
            <a:gdLst>
              <a:gd name="connsiteX0" fmla="*/ 45720 w 518160"/>
              <a:gd name="connsiteY0" fmla="*/ 487680 h 533400"/>
              <a:gd name="connsiteX1" fmla="*/ 274320 w 518160"/>
              <a:gd name="connsiteY1" fmla="*/ 0 h 533400"/>
              <a:gd name="connsiteX2" fmla="*/ 518160 w 518160"/>
              <a:gd name="connsiteY2" fmla="*/ 0 h 533400"/>
              <a:gd name="connsiteX3" fmla="*/ 381000 w 518160"/>
              <a:gd name="connsiteY3" fmla="*/ 533400 h 533400"/>
              <a:gd name="connsiteX4" fmla="*/ 0 w 518160"/>
              <a:gd name="connsiteY4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" h="533400">
                <a:moveTo>
                  <a:pt x="45720" y="487680"/>
                </a:moveTo>
                <a:lnTo>
                  <a:pt x="274320" y="0"/>
                </a:lnTo>
                <a:lnTo>
                  <a:pt x="518160" y="0"/>
                </a:lnTo>
                <a:lnTo>
                  <a:pt x="381000" y="533400"/>
                </a:lnTo>
                <a:lnTo>
                  <a:pt x="0" y="5334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3186608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86 Conector recto"/>
          <p:cNvCxnSpPr/>
          <p:nvPr/>
        </p:nvCxnSpPr>
        <p:spPr>
          <a:xfrm rot="5400000">
            <a:off x="2616398" y="3562945"/>
            <a:ext cx="2196704" cy="642938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Forma libre"/>
          <p:cNvSpPr/>
          <p:nvPr/>
        </p:nvSpPr>
        <p:spPr>
          <a:xfrm>
            <a:off x="273249" y="2583144"/>
            <a:ext cx="1940719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618046" y="2653309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75115" y="1113688"/>
            <a:ext cx="2851547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7" name="6 Forma libre"/>
          <p:cNvSpPr/>
          <p:nvPr/>
        </p:nvSpPr>
        <p:spPr>
          <a:xfrm flipH="1">
            <a:off x="5910707" y="1295377"/>
            <a:ext cx="30003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0179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89" name="88 Conector recto"/>
          <p:cNvCxnSpPr/>
          <p:nvPr/>
        </p:nvCxnSpPr>
        <p:spPr>
          <a:xfrm rot="16200000" flipH="1">
            <a:off x="4330899" y="3509368"/>
            <a:ext cx="2143125" cy="696515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93 Flecha arriba">
            <a:hlinkClick r:id="" action="ppaction://hlinkshowjump?jump=nextslide"/>
          </p:cNvPr>
          <p:cNvSpPr/>
          <p:nvPr/>
        </p:nvSpPr>
        <p:spPr>
          <a:xfrm>
            <a:off x="4357688" y="2786063"/>
            <a:ext cx="375047" cy="964406"/>
          </a:xfrm>
          <a:prstGeom prst="upArrow">
            <a:avLst>
              <a:gd name="adj1" fmla="val 50000"/>
              <a:gd name="adj2" fmla="val 95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7" name="96 Forma libre"/>
          <p:cNvSpPr/>
          <p:nvPr/>
        </p:nvSpPr>
        <p:spPr>
          <a:xfrm flipH="1">
            <a:off x="7637860" y="2669406"/>
            <a:ext cx="1326356" cy="2938463"/>
          </a:xfrm>
          <a:custGeom>
            <a:avLst/>
            <a:gdLst>
              <a:gd name="connsiteX0" fmla="*/ 30480 w 1661160"/>
              <a:gd name="connsiteY0" fmla="*/ 3489960 h 3489960"/>
              <a:gd name="connsiteX1" fmla="*/ 1645920 w 1661160"/>
              <a:gd name="connsiteY1" fmla="*/ 1280160 h 3489960"/>
              <a:gd name="connsiteX2" fmla="*/ 1661160 w 1661160"/>
              <a:gd name="connsiteY2" fmla="*/ 30480 h 3489960"/>
              <a:gd name="connsiteX3" fmla="*/ 0 w 1661160"/>
              <a:gd name="connsiteY3" fmla="*/ 0 h 3489960"/>
              <a:gd name="connsiteX4" fmla="*/ 30480 w 1661160"/>
              <a:gd name="connsiteY4" fmla="*/ 3489960 h 3489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1160" h="3489960">
                <a:moveTo>
                  <a:pt x="30480" y="3489960"/>
                </a:moveTo>
                <a:lnTo>
                  <a:pt x="1645920" y="1280160"/>
                </a:lnTo>
                <a:lnTo>
                  <a:pt x="1661160" y="30480"/>
                </a:lnTo>
                <a:lnTo>
                  <a:pt x="0" y="0"/>
                </a:lnTo>
                <a:lnTo>
                  <a:pt x="30480" y="348996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cxnSp>
        <p:nvCxnSpPr>
          <p:cNvPr id="104" name="103 Conector recto"/>
          <p:cNvCxnSpPr/>
          <p:nvPr/>
        </p:nvCxnSpPr>
        <p:spPr>
          <a:xfrm flipH="1" flipV="1">
            <a:off x="7626487" y="3126327"/>
            <a:ext cx="1202593" cy="1106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112 Forma libre"/>
          <p:cNvSpPr/>
          <p:nvPr/>
        </p:nvSpPr>
        <p:spPr>
          <a:xfrm flipH="1">
            <a:off x="7636564" y="3143251"/>
            <a:ext cx="364436" cy="1013222"/>
          </a:xfrm>
          <a:custGeom>
            <a:avLst/>
            <a:gdLst>
              <a:gd name="connsiteX0" fmla="*/ 0 w 350520"/>
              <a:gd name="connsiteY0" fmla="*/ 396240 h 1036320"/>
              <a:gd name="connsiteX1" fmla="*/ 335280 w 350520"/>
              <a:gd name="connsiteY1" fmla="*/ 0 h 1036320"/>
              <a:gd name="connsiteX2" fmla="*/ 350520 w 350520"/>
              <a:gd name="connsiteY2" fmla="*/ 624840 h 1036320"/>
              <a:gd name="connsiteX3" fmla="*/ 60960 w 350520"/>
              <a:gd name="connsiteY3" fmla="*/ 1036320 h 1036320"/>
              <a:gd name="connsiteX4" fmla="*/ 0 w 350520"/>
              <a:gd name="connsiteY4" fmla="*/ 39624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" h="1036320">
                <a:moveTo>
                  <a:pt x="0" y="396240"/>
                </a:moveTo>
                <a:lnTo>
                  <a:pt x="335280" y="0"/>
                </a:lnTo>
                <a:lnTo>
                  <a:pt x="350520" y="624840"/>
                </a:lnTo>
                <a:lnTo>
                  <a:pt x="60960" y="1036320"/>
                </a:lnTo>
                <a:lnTo>
                  <a:pt x="0" y="3962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14" name="113 Flecha doblada"/>
          <p:cNvSpPr/>
          <p:nvPr/>
        </p:nvSpPr>
        <p:spPr>
          <a:xfrm rot="20497370">
            <a:off x="5601892" y="2902744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2965847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411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6" y="544794"/>
            <a:ext cx="1643063" cy="123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116 Imagen" descr="Correo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/>
          <a:stretch>
            <a:fillRect/>
          </a:stretch>
        </p:blipFill>
        <p:spPr bwMode="auto">
          <a:xfrm>
            <a:off x="291191" y="2056806"/>
            <a:ext cx="1232297" cy="176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117 Imagen" descr="Camin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19" y="2143125"/>
            <a:ext cx="58936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135 Cilindro"/>
          <p:cNvSpPr/>
          <p:nvPr/>
        </p:nvSpPr>
        <p:spPr>
          <a:xfrm>
            <a:off x="7625953" y="1714501"/>
            <a:ext cx="375047" cy="535781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52" name="151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360" y="2464594"/>
            <a:ext cx="1379934" cy="174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6" y="2464594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115 Imagen" descr="Biblioteca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29" y="564344"/>
            <a:ext cx="1708547" cy="1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9" name="48 Conector recto"/>
          <p:cNvCxnSpPr/>
          <p:nvPr/>
        </p:nvCxnSpPr>
        <p:spPr>
          <a:xfrm rot="5400000">
            <a:off x="4143375" y="1553766"/>
            <a:ext cx="642938" cy="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62 Flecha doblada"/>
          <p:cNvSpPr/>
          <p:nvPr/>
        </p:nvSpPr>
        <p:spPr>
          <a:xfrm rot="1578817" flipH="1">
            <a:off x="3937397" y="1257300"/>
            <a:ext cx="189309" cy="32504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64" name="63 Flecha doblada"/>
          <p:cNvSpPr/>
          <p:nvPr/>
        </p:nvSpPr>
        <p:spPr>
          <a:xfrm rot="21169521">
            <a:off x="4805363" y="1295401"/>
            <a:ext cx="175022" cy="30718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grpSp>
        <p:nvGrpSpPr>
          <p:cNvPr id="4121" name="41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4131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5" name="44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8" name="47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0" name="4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2" name="5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3" name="5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4" name="5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5" name="5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6" name="5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7" name="5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8" name="57 Conector recto"/>
              <p:cNvCxnSpPr>
                <a:endCxn id="5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5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60" name="59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61" name="60 Conector recto"/>
              <p:cNvCxnSpPr>
                <a:endCxn id="5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61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44" name="43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" name="122 Rectángulo redondeado"/>
          <p:cNvSpPr/>
          <p:nvPr/>
        </p:nvSpPr>
        <p:spPr>
          <a:xfrm>
            <a:off x="2107406" y="53561"/>
            <a:ext cx="5244704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885953" y="212622"/>
            <a:ext cx="3536157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</a:t>
            </a:r>
          </a:p>
        </p:txBody>
      </p:sp>
      <p:sp>
        <p:nvSpPr>
          <p:cNvPr id="4126" name="150 CuadroTexto"/>
          <p:cNvSpPr txBox="1">
            <a:spLocks noChangeArrowheads="1"/>
          </p:cNvSpPr>
          <p:nvPr/>
        </p:nvSpPr>
        <p:spPr bwMode="auto">
          <a:xfrm>
            <a:off x="-346841" y="4743450"/>
            <a:ext cx="36865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4128" name="66 Imagen" descr="Chemis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66" y="1339454"/>
            <a:ext cx="309563" cy="65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2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285875"/>
            <a:ext cx="566738" cy="4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63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14312" y="0"/>
            <a:ext cx="8715376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0" name="49 Forma libre"/>
          <p:cNvSpPr/>
          <p:nvPr/>
        </p:nvSpPr>
        <p:spPr>
          <a:xfrm rot="258790">
            <a:off x="5301854" y="963216"/>
            <a:ext cx="1406128" cy="492919"/>
          </a:xfrm>
          <a:custGeom>
            <a:avLst/>
            <a:gdLst>
              <a:gd name="connsiteX0" fmla="*/ 0 w 960120"/>
              <a:gd name="connsiteY0" fmla="*/ 365760 h 365760"/>
              <a:gd name="connsiteX1" fmla="*/ 60960 w 960120"/>
              <a:gd name="connsiteY1" fmla="*/ 350520 h 365760"/>
              <a:gd name="connsiteX2" fmla="*/ 152400 w 960120"/>
              <a:gd name="connsiteY2" fmla="*/ 243840 h 365760"/>
              <a:gd name="connsiteX3" fmla="*/ 213360 w 960120"/>
              <a:gd name="connsiteY3" fmla="*/ 152400 h 365760"/>
              <a:gd name="connsiteX4" fmla="*/ 243840 w 960120"/>
              <a:gd name="connsiteY4" fmla="*/ 106680 h 365760"/>
              <a:gd name="connsiteX5" fmla="*/ 289560 w 960120"/>
              <a:gd name="connsiteY5" fmla="*/ 76200 h 365760"/>
              <a:gd name="connsiteX6" fmla="*/ 350520 w 960120"/>
              <a:gd name="connsiteY6" fmla="*/ 91440 h 365760"/>
              <a:gd name="connsiteX7" fmla="*/ 396240 w 960120"/>
              <a:gd name="connsiteY7" fmla="*/ 137160 h 365760"/>
              <a:gd name="connsiteX8" fmla="*/ 441960 w 960120"/>
              <a:gd name="connsiteY8" fmla="*/ 167640 h 365760"/>
              <a:gd name="connsiteX9" fmla="*/ 487680 w 960120"/>
              <a:gd name="connsiteY9" fmla="*/ 76200 h 365760"/>
              <a:gd name="connsiteX10" fmla="*/ 548640 w 960120"/>
              <a:gd name="connsiteY10" fmla="*/ 60960 h 365760"/>
              <a:gd name="connsiteX11" fmla="*/ 594360 w 960120"/>
              <a:gd name="connsiteY11" fmla="*/ 45720 h 365760"/>
              <a:gd name="connsiteX12" fmla="*/ 624840 w 960120"/>
              <a:gd name="connsiteY12" fmla="*/ 91440 h 365760"/>
              <a:gd name="connsiteX13" fmla="*/ 670560 w 960120"/>
              <a:gd name="connsiteY13" fmla="*/ 30480 h 365760"/>
              <a:gd name="connsiteX14" fmla="*/ 716280 w 960120"/>
              <a:gd name="connsiteY14" fmla="*/ 0 h 365760"/>
              <a:gd name="connsiteX15" fmla="*/ 762000 w 960120"/>
              <a:gd name="connsiteY15" fmla="*/ 45720 h 365760"/>
              <a:gd name="connsiteX16" fmla="*/ 792480 w 960120"/>
              <a:gd name="connsiteY16" fmla="*/ 91440 h 365760"/>
              <a:gd name="connsiteX17" fmla="*/ 914400 w 960120"/>
              <a:gd name="connsiteY17" fmla="*/ 228600 h 365760"/>
              <a:gd name="connsiteX18" fmla="*/ 929640 w 960120"/>
              <a:gd name="connsiteY18" fmla="*/ 274320 h 365760"/>
              <a:gd name="connsiteX19" fmla="*/ 960120 w 960120"/>
              <a:gd name="connsiteY19" fmla="*/ 320040 h 36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60120" h="365760">
                <a:moveTo>
                  <a:pt x="0" y="365760"/>
                </a:moveTo>
                <a:cubicBezTo>
                  <a:pt x="20320" y="360680"/>
                  <a:pt x="42774" y="360912"/>
                  <a:pt x="60960" y="350520"/>
                </a:cubicBezTo>
                <a:cubicBezTo>
                  <a:pt x="87271" y="335485"/>
                  <a:pt x="137789" y="264712"/>
                  <a:pt x="152400" y="243840"/>
                </a:cubicBezTo>
                <a:cubicBezTo>
                  <a:pt x="173407" y="213830"/>
                  <a:pt x="193040" y="182880"/>
                  <a:pt x="213360" y="152400"/>
                </a:cubicBezTo>
                <a:cubicBezTo>
                  <a:pt x="223520" y="137160"/>
                  <a:pt x="228600" y="116840"/>
                  <a:pt x="243840" y="106680"/>
                </a:cubicBezTo>
                <a:lnTo>
                  <a:pt x="289560" y="76200"/>
                </a:lnTo>
                <a:cubicBezTo>
                  <a:pt x="309880" y="81280"/>
                  <a:pt x="332334" y="81048"/>
                  <a:pt x="350520" y="91440"/>
                </a:cubicBezTo>
                <a:cubicBezTo>
                  <a:pt x="369233" y="102133"/>
                  <a:pt x="379683" y="123362"/>
                  <a:pt x="396240" y="137160"/>
                </a:cubicBezTo>
                <a:cubicBezTo>
                  <a:pt x="410311" y="148886"/>
                  <a:pt x="426720" y="157480"/>
                  <a:pt x="441960" y="167640"/>
                </a:cubicBezTo>
                <a:cubicBezTo>
                  <a:pt x="450653" y="141560"/>
                  <a:pt x="462357" y="93082"/>
                  <a:pt x="487680" y="76200"/>
                </a:cubicBezTo>
                <a:cubicBezTo>
                  <a:pt x="505108" y="64582"/>
                  <a:pt x="528501" y="66714"/>
                  <a:pt x="548640" y="60960"/>
                </a:cubicBezTo>
                <a:cubicBezTo>
                  <a:pt x="564086" y="56547"/>
                  <a:pt x="579120" y="50800"/>
                  <a:pt x="594360" y="45720"/>
                </a:cubicBezTo>
                <a:cubicBezTo>
                  <a:pt x="604520" y="60960"/>
                  <a:pt x="606879" y="95032"/>
                  <a:pt x="624840" y="91440"/>
                </a:cubicBezTo>
                <a:cubicBezTo>
                  <a:pt x="649747" y="86459"/>
                  <a:pt x="652599" y="48441"/>
                  <a:pt x="670560" y="30480"/>
                </a:cubicBezTo>
                <a:cubicBezTo>
                  <a:pt x="683512" y="17528"/>
                  <a:pt x="701040" y="10160"/>
                  <a:pt x="716280" y="0"/>
                </a:cubicBezTo>
                <a:cubicBezTo>
                  <a:pt x="731520" y="15240"/>
                  <a:pt x="748202" y="29163"/>
                  <a:pt x="762000" y="45720"/>
                </a:cubicBezTo>
                <a:cubicBezTo>
                  <a:pt x="773726" y="59791"/>
                  <a:pt x="779528" y="78488"/>
                  <a:pt x="792480" y="91440"/>
                </a:cubicBezTo>
                <a:cubicBezTo>
                  <a:pt x="855001" y="153961"/>
                  <a:pt x="879365" y="123494"/>
                  <a:pt x="914400" y="228600"/>
                </a:cubicBezTo>
                <a:cubicBezTo>
                  <a:pt x="919480" y="243840"/>
                  <a:pt x="922456" y="259952"/>
                  <a:pt x="929640" y="274320"/>
                </a:cubicBezTo>
                <a:cubicBezTo>
                  <a:pt x="937831" y="290703"/>
                  <a:pt x="960120" y="320040"/>
                  <a:pt x="960120" y="320040"/>
                </a:cubicBezTo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grpSp>
        <p:nvGrpSpPr>
          <p:cNvPr id="8196" name="929 Grupo"/>
          <p:cNvGrpSpPr>
            <a:grpSpLocks/>
          </p:cNvGrpSpPr>
          <p:nvPr/>
        </p:nvGrpSpPr>
        <p:grpSpPr bwMode="auto">
          <a:xfrm>
            <a:off x="6715126" y="589360"/>
            <a:ext cx="535781" cy="857250"/>
            <a:chOff x="5357818" y="1142984"/>
            <a:chExt cx="714380" cy="1143008"/>
          </a:xfrm>
        </p:grpSpPr>
        <p:sp>
          <p:nvSpPr>
            <p:cNvPr id="925" name="924 Rectángulo"/>
            <p:cNvSpPr/>
            <p:nvPr/>
          </p:nvSpPr>
          <p:spPr>
            <a:xfrm>
              <a:off x="5357818" y="1142984"/>
              <a:ext cx="714380" cy="11430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  <p:cxnSp>
          <p:nvCxnSpPr>
            <p:cNvPr id="927" name="926 Conector recto"/>
            <p:cNvCxnSpPr/>
            <p:nvPr/>
          </p:nvCxnSpPr>
          <p:spPr>
            <a:xfrm rot="5400000">
              <a:off x="5000629" y="1714488"/>
              <a:ext cx="1000132" cy="3175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927 Conector recto"/>
            <p:cNvCxnSpPr/>
            <p:nvPr/>
          </p:nvCxnSpPr>
          <p:spPr>
            <a:xfrm rot="5400000">
              <a:off x="5214148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928 Conector recto"/>
            <p:cNvCxnSpPr/>
            <p:nvPr/>
          </p:nvCxnSpPr>
          <p:spPr>
            <a:xfrm rot="5400000">
              <a:off x="5430050" y="1713694"/>
              <a:ext cx="1000132" cy="1588"/>
            </a:xfrm>
            <a:prstGeom prst="line">
              <a:avLst/>
            </a:prstGeom>
            <a:ln w="101600">
              <a:solidFill>
                <a:schemeClr val="tx2">
                  <a:lumMod val="40000"/>
                  <a:lumOff val="6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6 Forma libre"/>
          <p:cNvSpPr/>
          <p:nvPr/>
        </p:nvSpPr>
        <p:spPr>
          <a:xfrm flipH="1">
            <a:off x="5000625" y="1232298"/>
            <a:ext cx="3000375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5" name="4 Forma libre"/>
          <p:cNvSpPr/>
          <p:nvPr/>
        </p:nvSpPr>
        <p:spPr>
          <a:xfrm flipH="1">
            <a:off x="6721141" y="2358581"/>
            <a:ext cx="2143125" cy="2678906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85750" y="1232298"/>
            <a:ext cx="10608222" cy="482203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93941" y="2250283"/>
            <a:ext cx="2047875" cy="269081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8201" name="115 Imagen" descr="Bibliote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>
            <a:fillRect/>
          </a:stretch>
        </p:blipFill>
        <p:spPr bwMode="auto">
          <a:xfrm>
            <a:off x="305847" y="1017986"/>
            <a:ext cx="144661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/>
          <p:cNvSpPr/>
          <p:nvPr/>
        </p:nvSpPr>
        <p:spPr>
          <a:xfrm rot="20497370">
            <a:off x="5310188" y="2795588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>
            <a:hlinkClick r:id="" action="ppaction://hlinkshowjump?jump=nextslide"/>
          </p:cNvPr>
          <p:cNvSpPr/>
          <p:nvPr/>
        </p:nvSpPr>
        <p:spPr>
          <a:xfrm rot="1578817" flipH="1">
            <a:off x="3253978" y="2813448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57" y="2357437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50 Imagen" descr="Árbol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07" y="995480"/>
            <a:ext cx="1999059" cy="223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07" name="32 Grupo"/>
          <p:cNvGrpSpPr>
            <a:grpSpLocks/>
          </p:cNvGrpSpPr>
          <p:nvPr/>
        </p:nvGrpSpPr>
        <p:grpSpPr bwMode="auto">
          <a:xfrm>
            <a:off x="0" y="1"/>
            <a:ext cx="9144000" cy="6536531"/>
            <a:chOff x="0" y="0"/>
            <a:chExt cx="9144000" cy="8715375"/>
          </a:xfrm>
        </p:grpSpPr>
        <p:grpSp>
          <p:nvGrpSpPr>
            <p:cNvPr id="8218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8208" name="150 CuadroTexto"/>
          <p:cNvSpPr txBox="1">
            <a:spLocks noChangeArrowheads="1"/>
          </p:cNvSpPr>
          <p:nvPr/>
        </p:nvSpPr>
        <p:spPr bwMode="auto">
          <a:xfrm>
            <a:off x="-162489" y="4751790"/>
            <a:ext cx="3196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9" name="930 Imagen" descr="Bosqu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21"/>
          <a:stretch>
            <a:fillRect/>
          </a:stretch>
        </p:blipFill>
        <p:spPr bwMode="auto">
          <a:xfrm>
            <a:off x="1839516" y="642938"/>
            <a:ext cx="2035969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321703" y="53561"/>
            <a:ext cx="4286280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428875" y="267891"/>
            <a:ext cx="4071938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</a:t>
            </a:r>
          </a:p>
        </p:txBody>
      </p:sp>
      <p:pic>
        <p:nvPicPr>
          <p:cNvPr id="8214" name="931 Imagen" descr="Barr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798" y="917972"/>
            <a:ext cx="626269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932 Imagen" descr="Lleg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47" y="2442089"/>
            <a:ext cx="882254" cy="176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4" name="933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8217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353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/>
          <p:nvPr/>
        </p:nvSpPr>
        <p:spPr>
          <a:xfrm flipH="1">
            <a:off x="6888548" y="2637898"/>
            <a:ext cx="2035969" cy="2365772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1" name="68 Imagen" descr="Bosqu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10" b="25121"/>
          <a:stretch>
            <a:fillRect/>
          </a:stretch>
        </p:blipFill>
        <p:spPr bwMode="auto">
          <a:xfrm>
            <a:off x="7429504" y="2360274"/>
            <a:ext cx="1393031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orma libre"/>
          <p:cNvSpPr/>
          <p:nvPr/>
        </p:nvSpPr>
        <p:spPr>
          <a:xfrm flipH="1">
            <a:off x="5000624" y="1232298"/>
            <a:ext cx="3940971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6" name="5 Forma libre"/>
          <p:cNvSpPr/>
          <p:nvPr/>
        </p:nvSpPr>
        <p:spPr>
          <a:xfrm>
            <a:off x="214310" y="1232298"/>
            <a:ext cx="7090175" cy="812006"/>
          </a:xfrm>
          <a:custGeom>
            <a:avLst/>
            <a:gdLst>
              <a:gd name="connsiteX0" fmla="*/ 0 w 3505200"/>
              <a:gd name="connsiteY0" fmla="*/ 1082040 h 1082040"/>
              <a:gd name="connsiteX1" fmla="*/ 2941320 w 3505200"/>
              <a:gd name="connsiteY1" fmla="*/ 1082040 h 1082040"/>
              <a:gd name="connsiteX2" fmla="*/ 3505200 w 3505200"/>
              <a:gd name="connsiteY2" fmla="*/ 0 h 1082040"/>
              <a:gd name="connsiteX3" fmla="*/ 15240 w 3505200"/>
              <a:gd name="connsiteY3" fmla="*/ 0 h 1082040"/>
              <a:gd name="connsiteX4" fmla="*/ 0 w 3505200"/>
              <a:gd name="connsiteY4" fmla="*/ 10820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5200" h="1082040">
                <a:moveTo>
                  <a:pt x="0" y="1082040"/>
                </a:moveTo>
                <a:lnTo>
                  <a:pt x="2941320" y="1082040"/>
                </a:lnTo>
                <a:lnTo>
                  <a:pt x="3505200" y="0"/>
                </a:lnTo>
                <a:lnTo>
                  <a:pt x="15240" y="0"/>
                </a:lnTo>
                <a:lnTo>
                  <a:pt x="0" y="10820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9" name="8 Rectángulo"/>
          <p:cNvSpPr/>
          <p:nvPr/>
        </p:nvSpPr>
        <p:spPr>
          <a:xfrm>
            <a:off x="1143000" y="0"/>
            <a:ext cx="6858000" cy="12858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4" name="3 Forma libre"/>
          <p:cNvSpPr/>
          <p:nvPr/>
        </p:nvSpPr>
        <p:spPr>
          <a:xfrm>
            <a:off x="230612" y="2760645"/>
            <a:ext cx="2369344" cy="2366963"/>
          </a:xfrm>
          <a:custGeom>
            <a:avLst/>
            <a:gdLst>
              <a:gd name="connsiteX0" fmla="*/ 0 w 1219200"/>
              <a:gd name="connsiteY0" fmla="*/ 0 h 3154680"/>
              <a:gd name="connsiteX1" fmla="*/ 1219200 w 1219200"/>
              <a:gd name="connsiteY1" fmla="*/ 0 h 3154680"/>
              <a:gd name="connsiteX2" fmla="*/ 289560 w 1219200"/>
              <a:gd name="connsiteY2" fmla="*/ 3154680 h 3154680"/>
              <a:gd name="connsiteX3" fmla="*/ 15240 w 1219200"/>
              <a:gd name="connsiteY3" fmla="*/ 3154680 h 3154680"/>
              <a:gd name="connsiteX4" fmla="*/ 0 w 1219200"/>
              <a:gd name="connsiteY4" fmla="*/ 0 h 315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3154680">
                <a:moveTo>
                  <a:pt x="0" y="0"/>
                </a:moveTo>
                <a:lnTo>
                  <a:pt x="1219200" y="0"/>
                </a:lnTo>
                <a:lnTo>
                  <a:pt x="289560" y="3154680"/>
                </a:lnTo>
                <a:lnTo>
                  <a:pt x="15240" y="315468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pic>
        <p:nvPicPr>
          <p:cNvPr id="12296" name="115 Imagen" descr="Biblioteca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3" y="1382030"/>
            <a:ext cx="1712119" cy="205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7" name="86 Conector recto"/>
          <p:cNvCxnSpPr/>
          <p:nvPr/>
        </p:nvCxnSpPr>
        <p:spPr>
          <a:xfrm rot="5400000">
            <a:off x="3554612" y="3858221"/>
            <a:ext cx="2143125" cy="1190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113 Flecha doblada">
            <a:hlinkClick r:id="" action="ppaction://hlinkshowjump?jump=nextslide"/>
          </p:cNvPr>
          <p:cNvSpPr/>
          <p:nvPr/>
        </p:nvSpPr>
        <p:spPr>
          <a:xfrm rot="20497370">
            <a:off x="5737790" y="2615316"/>
            <a:ext cx="535781" cy="839391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sp>
        <p:nvSpPr>
          <p:cNvPr id="115" name="114 Flecha doblada"/>
          <p:cNvSpPr/>
          <p:nvPr/>
        </p:nvSpPr>
        <p:spPr>
          <a:xfrm rot="1578817" flipH="1">
            <a:off x="3187649" y="2651079"/>
            <a:ext cx="566738" cy="863203"/>
          </a:xfrm>
          <a:prstGeom prst="bentArrow">
            <a:avLst>
              <a:gd name="adj1" fmla="val 33098"/>
              <a:gd name="adj2" fmla="val 25000"/>
              <a:gd name="adj3" fmla="val 42067"/>
              <a:gd name="adj4" fmla="val 43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>
              <a:solidFill>
                <a:schemeClr val="tx1"/>
              </a:solidFill>
            </a:endParaRPr>
          </a:p>
        </p:txBody>
      </p:sp>
      <p:pic>
        <p:nvPicPr>
          <p:cNvPr id="153" name="152 Imagen" descr="Par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59" y="2457889"/>
            <a:ext cx="1337072" cy="169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50 Imagen" descr="Árbo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267892"/>
            <a:ext cx="1375172" cy="153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52 Imagen" descr="Recoger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071563"/>
            <a:ext cx="906066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03" name="32 Grupo"/>
          <p:cNvGrpSpPr>
            <a:grpSpLocks/>
          </p:cNvGrpSpPr>
          <p:nvPr/>
        </p:nvGrpSpPr>
        <p:grpSpPr bwMode="auto">
          <a:xfrm>
            <a:off x="160" y="68619"/>
            <a:ext cx="9143838" cy="6536531"/>
            <a:chOff x="0" y="0"/>
            <a:chExt cx="9144000" cy="8715375"/>
          </a:xfrm>
        </p:grpSpPr>
        <p:grpSp>
          <p:nvGrpSpPr>
            <p:cNvPr id="12312" name="52 Grupo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36" name="35 Rectángulo"/>
              <p:cNvSpPr/>
              <p:nvPr/>
            </p:nvSpPr>
            <p:spPr>
              <a:xfrm>
                <a:off x="8929688" y="642938"/>
                <a:ext cx="214312" cy="550068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7" name="36 Triángulo rectángulo"/>
              <p:cNvSpPr/>
              <p:nvPr/>
            </p:nvSpPr>
            <p:spPr>
              <a:xfrm flipH="1">
                <a:off x="8367713" y="5643563"/>
                <a:ext cx="776287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8" name="37 Triángulo rectángulo"/>
              <p:cNvSpPr/>
              <p:nvPr/>
            </p:nvSpPr>
            <p:spPr>
              <a:xfrm>
                <a:off x="0" y="5643563"/>
                <a:ext cx="714375" cy="714375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39" name="38 Rectángulo"/>
              <p:cNvSpPr/>
              <p:nvPr/>
            </p:nvSpPr>
            <p:spPr>
              <a:xfrm>
                <a:off x="0" y="714375"/>
                <a:ext cx="285750" cy="55006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0" name="39 Triángulo rectángulo"/>
              <p:cNvSpPr/>
              <p:nvPr/>
            </p:nvSpPr>
            <p:spPr>
              <a:xfrm rot="5400000">
                <a:off x="-35719" y="35719"/>
                <a:ext cx="1000125" cy="928688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1" name="40 Triángulo rectángulo"/>
              <p:cNvSpPr/>
              <p:nvPr/>
            </p:nvSpPr>
            <p:spPr>
              <a:xfrm rot="5400000" flipV="1">
                <a:off x="8184356" y="40482"/>
                <a:ext cx="1000125" cy="919162"/>
              </a:xfrm>
              <a:prstGeom prst="rtTriangl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2" name="41 Rectángulo"/>
              <p:cNvSpPr/>
              <p:nvPr/>
            </p:nvSpPr>
            <p:spPr>
              <a:xfrm>
                <a:off x="285750" y="0"/>
                <a:ext cx="8572500" cy="42862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3" name="42 Redondear rectángulo de esquina sencilla"/>
              <p:cNvSpPr/>
              <p:nvPr/>
            </p:nvSpPr>
            <p:spPr>
              <a:xfrm>
                <a:off x="0" y="6286500"/>
                <a:ext cx="9144000" cy="571500"/>
              </a:xfrm>
              <a:prstGeom prst="round1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  <a:shade val="30000"/>
                      <a:satMod val="115000"/>
                    </a:schemeClr>
                  </a:gs>
                  <a:gs pos="50000">
                    <a:schemeClr val="bg1">
                      <a:lumMod val="50000"/>
                      <a:shade val="67500"/>
                      <a:satMod val="115000"/>
                    </a:schemeClr>
                  </a:gs>
                  <a:gs pos="100000">
                    <a:schemeClr val="bg1">
                      <a:lumMod val="5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4" name="43 Rectángulo redondeado"/>
              <p:cNvSpPr/>
              <p:nvPr/>
            </p:nvSpPr>
            <p:spPr>
              <a:xfrm>
                <a:off x="214313" y="357188"/>
                <a:ext cx="8715375" cy="5929312"/>
              </a:xfrm>
              <a:prstGeom prst="roundRect">
                <a:avLst>
                  <a:gd name="adj" fmla="val 10498"/>
                </a:avLst>
              </a:prstGeom>
              <a:noFill/>
              <a:ln w="1270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5" name="44 Abrir corchete"/>
              <p:cNvSpPr/>
              <p:nvPr/>
            </p:nvSpPr>
            <p:spPr>
              <a:xfrm rot="5400000">
                <a:off x="4286250" y="5143500"/>
                <a:ext cx="714375" cy="2714625"/>
              </a:xfrm>
              <a:prstGeom prst="leftBracket">
                <a:avLst>
                  <a:gd name="adj" fmla="val 112178"/>
                </a:avLst>
              </a:prstGeom>
              <a:solidFill>
                <a:schemeClr val="bg1">
                  <a:lumMod val="50000"/>
                </a:schemeClr>
              </a:solidFill>
              <a:ln w="571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6" name="45 Elipse"/>
              <p:cNvSpPr/>
              <p:nvPr/>
            </p:nvSpPr>
            <p:spPr>
              <a:xfrm>
                <a:off x="3857625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47" name="46 Elipse"/>
              <p:cNvSpPr/>
              <p:nvPr/>
            </p:nvSpPr>
            <p:spPr>
              <a:xfrm>
                <a:off x="3929063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48" name="47 Conector recto"/>
              <p:cNvCxnSpPr>
                <a:endCxn id="46" idx="1"/>
              </p:cNvCxnSpPr>
              <p:nvPr/>
            </p:nvCxnSpPr>
            <p:spPr>
              <a:xfrm rot="16200000" flipV="1">
                <a:off x="3941763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48 Elipse"/>
              <p:cNvSpPr/>
              <p:nvPr/>
            </p:nvSpPr>
            <p:spPr>
              <a:xfrm>
                <a:off x="4929188" y="6286500"/>
                <a:ext cx="571500" cy="5715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sp>
            <p:nvSpPr>
              <p:cNvPr id="51" name="50 Elipse"/>
              <p:cNvSpPr/>
              <p:nvPr/>
            </p:nvSpPr>
            <p:spPr>
              <a:xfrm>
                <a:off x="5000625" y="6357938"/>
                <a:ext cx="419100" cy="4191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  <p:cxnSp>
            <p:nvCxnSpPr>
              <p:cNvPr id="52" name="51 Conector recto"/>
              <p:cNvCxnSpPr>
                <a:endCxn id="49" idx="7"/>
              </p:cNvCxnSpPr>
              <p:nvPr/>
            </p:nvCxnSpPr>
            <p:spPr>
              <a:xfrm rot="5400000" flipH="1" flipV="1">
                <a:off x="5214938" y="6370638"/>
                <a:ext cx="201612" cy="201612"/>
              </a:xfrm>
              <a:prstGeom prst="line">
                <a:avLst/>
              </a:prstGeom>
              <a:ln w="28575"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52 Rectángulo redondeado"/>
              <p:cNvSpPr/>
              <p:nvPr/>
            </p:nvSpPr>
            <p:spPr>
              <a:xfrm>
                <a:off x="4500563" y="6286500"/>
                <a:ext cx="357187" cy="214313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 sz="1050"/>
              </a:p>
            </p:txBody>
          </p:sp>
        </p:grpSp>
        <p:sp>
          <p:nvSpPr>
            <p:cNvPr id="35" name="34 Arco"/>
            <p:cNvSpPr/>
            <p:nvPr/>
          </p:nvSpPr>
          <p:spPr>
            <a:xfrm>
              <a:off x="2786063" y="5108575"/>
              <a:ext cx="3714750" cy="3606800"/>
            </a:xfrm>
            <a:prstGeom prst="arc">
              <a:avLst>
                <a:gd name="adj1" fmla="val 10866714"/>
                <a:gd name="adj2" fmla="val 0"/>
              </a:avLst>
            </a:prstGeom>
            <a:ln w="254000"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s-ES" sz="1050"/>
            </a:p>
          </p:txBody>
        </p:sp>
      </p:grpSp>
      <p:sp>
        <p:nvSpPr>
          <p:cNvPr id="12304" name="150 CuadroTexto"/>
          <p:cNvSpPr txBox="1">
            <a:spLocks noChangeArrowheads="1"/>
          </p:cNvSpPr>
          <p:nvPr/>
        </p:nvSpPr>
        <p:spPr bwMode="auto">
          <a:xfrm>
            <a:off x="78828" y="4743450"/>
            <a:ext cx="32608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en-US" sz="1800" b="1" dirty="0" err="1">
                <a:latin typeface="Comic Sans MS" panose="030F0702030302020204" pitchFamily="66" charset="0"/>
              </a:rPr>
              <a:t>Click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on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b="1" dirty="0">
                <a:latin typeface="Comic Sans MS" panose="030F0702030302020204" pitchFamily="66" charset="0"/>
              </a:rPr>
              <a:t> </a:t>
            </a:r>
            <a:r>
              <a:rPr lang="es-ES" altLang="en-US" sz="1800" b="1" dirty="0" err="1">
                <a:latin typeface="Comic Sans MS" panose="030F0702030302020204" pitchFamily="66" charset="0"/>
              </a:rPr>
              <a:t>arrows</a:t>
            </a:r>
            <a:endParaRPr lang="es-ES" alt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12305" name="53 Imagen" descr="Cas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297" y="428625"/>
            <a:ext cx="1643063" cy="144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" name="122 Rectángulo redondeado"/>
          <p:cNvSpPr/>
          <p:nvPr/>
        </p:nvSpPr>
        <p:spPr>
          <a:xfrm>
            <a:off x="2107389" y="53561"/>
            <a:ext cx="4982801" cy="750099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050"/>
          </a:p>
        </p:txBody>
      </p:sp>
      <p:sp>
        <p:nvSpPr>
          <p:cNvPr id="124" name="123 Rectángulo"/>
          <p:cNvSpPr/>
          <p:nvPr/>
        </p:nvSpPr>
        <p:spPr>
          <a:xfrm>
            <a:off x="2214562" y="267891"/>
            <a:ext cx="4768454" cy="428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TURN RIGHT</a:t>
            </a:r>
          </a:p>
        </p:txBody>
      </p:sp>
      <p:sp>
        <p:nvSpPr>
          <p:cNvPr id="73" name="72 CuadroTexto"/>
          <p:cNvSpPr txBox="1"/>
          <p:nvPr/>
        </p:nvSpPr>
        <p:spPr>
          <a:xfrm>
            <a:off x="4143375" y="44054"/>
            <a:ext cx="857250" cy="2539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1050" b="1" dirty="0">
                <a:solidFill>
                  <a:schemeClr val="bg1">
                    <a:lumMod val="85000"/>
                  </a:schemeClr>
                </a:solidFill>
                <a:latin typeface="Arial" charset="0"/>
                <a:cs typeface="Arial" charset="0"/>
              </a:rPr>
              <a:t>GPS</a:t>
            </a:r>
          </a:p>
        </p:txBody>
      </p:sp>
      <p:pic>
        <p:nvPicPr>
          <p:cNvPr id="12311" name="Picture 8" descr="http://www.100pies.net/Gifs/Botones/Botones/boton-16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7" y="4732735"/>
            <a:ext cx="185738" cy="1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4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409</Words>
  <Application>Microsoft Office PowerPoint</Application>
  <PresentationFormat>On-screen Show (16:9)</PresentationFormat>
  <Paragraphs>62</Paragraphs>
  <Slides>27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Comic Sans MS</vt:lpstr>
      <vt:lpstr>Calibri</vt:lpstr>
      <vt:lpstr>Montserrat Black</vt:lpstr>
      <vt:lpstr>Montserrat Medium</vt:lpstr>
      <vt:lpstr>Arial</vt:lpstr>
      <vt:lpstr>My Favorite Place on Holidays by Slidesgo</vt:lpstr>
      <vt:lpstr>PowerPoint Presentation</vt:lpstr>
      <vt:lpstr>Unit 10. REVIEW 5 PART 1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Post office </vt:lpstr>
      <vt:lpstr>Fountain  </vt:lpstr>
      <vt:lpstr>3</vt:lpstr>
      <vt:lpstr>Look at the map and ask.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</vt:lpstr>
      <vt:lpstr>1. The toy shop is ( next to/ opposite) the book shop.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THI PHUONG HIEN</dc:creator>
  <cp:lastModifiedBy>Thành Trung Nguyễn</cp:lastModifiedBy>
  <cp:revision>88</cp:revision>
  <dcterms:modified xsi:type="dcterms:W3CDTF">2024-08-07T02:00:37Z</dcterms:modified>
</cp:coreProperties>
</file>