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</p:sldMasterIdLst>
  <p:notesMasterIdLst>
    <p:notesMasterId r:id="rId23"/>
  </p:notesMasterIdLst>
  <p:sldIdLst>
    <p:sldId id="288" r:id="rId3"/>
    <p:sldId id="289" r:id="rId4"/>
    <p:sldId id="282" r:id="rId5"/>
    <p:sldId id="261" r:id="rId6"/>
    <p:sldId id="267" r:id="rId7"/>
    <p:sldId id="268" r:id="rId8"/>
    <p:sldId id="269" r:id="rId9"/>
    <p:sldId id="270" r:id="rId10"/>
    <p:sldId id="273" r:id="rId11"/>
    <p:sldId id="272" r:id="rId12"/>
    <p:sldId id="274" r:id="rId13"/>
    <p:sldId id="277" r:id="rId14"/>
    <p:sldId id="278" r:id="rId15"/>
    <p:sldId id="279" r:id="rId16"/>
    <p:sldId id="264" r:id="rId17"/>
    <p:sldId id="263" r:id="rId18"/>
    <p:sldId id="265" r:id="rId19"/>
    <p:sldId id="290" r:id="rId20"/>
    <p:sldId id="386" r:id="rId21"/>
    <p:sldId id="28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48F"/>
    <a:srgbClr val="FFF26B"/>
    <a:srgbClr val="B9E9FB"/>
    <a:srgbClr val="FF0066"/>
    <a:srgbClr val="FF6600"/>
    <a:srgbClr val="FCFDFE"/>
    <a:srgbClr val="FDD3E2"/>
    <a:srgbClr val="C55A11"/>
    <a:srgbClr val="99D9EA"/>
    <a:srgbClr val="FB9F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40" autoAdjust="0"/>
    <p:restoredTop sz="94434" autoAdjust="0"/>
  </p:normalViewPr>
  <p:slideViewPr>
    <p:cSldViewPr snapToGrid="0">
      <p:cViewPr varScale="1">
        <p:scale>
          <a:sx n="70" d="100"/>
          <a:sy n="70" d="100"/>
        </p:scale>
        <p:origin x="54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4D9DC4-2759-4ABC-8248-3125C90067D8}" type="datetimeFigureOut">
              <a:rPr lang="en-US" smtClean="0"/>
              <a:t>13/5/2025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3F3A79-709D-45A9-8873-0B7CC76BC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486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947640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F3A79-709D-45A9-8873-0B7CC76BC72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263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F3A79-709D-45A9-8873-0B7CC76BC72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4994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F3A79-709D-45A9-8873-0B7CC76BC72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0523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F3A79-709D-45A9-8873-0B7CC76BC72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2375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F3A79-709D-45A9-8873-0B7CC76BC72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2472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8225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F3A79-709D-45A9-8873-0B7CC76BC72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376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F3A79-709D-45A9-8873-0B7CC76BC72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66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F3A79-709D-45A9-8873-0B7CC76BC72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1447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F3A79-709D-45A9-8873-0B7CC76BC72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217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F3A79-709D-45A9-8873-0B7CC76BC72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577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F3A79-709D-45A9-8873-0B7CC76BC72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2835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F3A79-709D-45A9-8873-0B7CC76BC72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4217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F3A79-709D-45A9-8873-0B7CC76BC72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4011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F3A79-709D-45A9-8873-0B7CC76BC72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22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ngb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870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885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1013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6211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6675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6469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0408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90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5962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5299153" y="1462840"/>
            <a:ext cx="1605200" cy="12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3880553" y="4175179"/>
            <a:ext cx="44424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3880553" y="3039900"/>
            <a:ext cx="4442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4203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246064"/>
            <a:ext cx="148378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2550"/>
            <a:ext cx="1344084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09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637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483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6CD316-BB7F-4810-ABFD-198FE12DCF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2C6EE5-F5AD-41A6-ADA6-B6F9D1F814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719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6CD316-BB7F-4810-ABFD-198FE12DCF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2C6EE5-F5AD-41A6-ADA6-B6F9D1F814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094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486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170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308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microsoft.com/office/2007/relationships/hdphoto" Target="../media/hdphoto2.wdp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image" Target="../media/image4.png"/><Relationship Id="rId17" Type="http://schemas.microsoft.com/office/2007/relationships/hdphoto" Target="../media/hdphoto4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microsoft.com/office/2007/relationships/hdphoto" Target="../media/hdphoto3.wdp"/><Relationship Id="rId10" Type="http://schemas.openxmlformats.org/officeDocument/2006/relationships/image" Target="../media/image2.png"/><Relationship Id="rId19" Type="http://schemas.microsoft.com/office/2007/relationships/hdphoto" Target="../media/hdphoto5.wdp"/><Relationship Id="rId4" Type="http://schemas.openxmlformats.org/officeDocument/2006/relationships/slideLayout" Target="../slideLayouts/slideLayout4.xml"/><Relationship Id="rId9" Type="http://schemas.microsoft.com/office/2007/relationships/hdphoto" Target="../media/hdphoto1.wdp"/><Relationship Id="rId14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30" y="-26504"/>
            <a:ext cx="12209231" cy="58020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969" y="3311076"/>
            <a:ext cx="2885201" cy="144463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0357" y="4229277"/>
            <a:ext cx="10533017" cy="220047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1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565" y="3789854"/>
            <a:ext cx="5672876" cy="269420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241" y="4860699"/>
            <a:ext cx="7639689" cy="20115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4236" y="5654975"/>
            <a:ext cx="8306459" cy="13924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123" y="5866456"/>
            <a:ext cx="9338300" cy="133491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99" y="5037849"/>
            <a:ext cx="3746699" cy="15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803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77" r:id="rId5"/>
    <p:sldLayoutId id="2147483678" r:id="rId6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550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80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7.wdp"/><Relationship Id="rId18" Type="http://schemas.openxmlformats.org/officeDocument/2006/relationships/image" Target="../media/image19.png"/><Relationship Id="rId26" Type="http://schemas.openxmlformats.org/officeDocument/2006/relationships/image" Target="../media/image23.png"/><Relationship Id="rId39" Type="http://schemas.openxmlformats.org/officeDocument/2006/relationships/image" Target="../media/image32.png"/><Relationship Id="rId3" Type="http://schemas.openxmlformats.org/officeDocument/2006/relationships/slideLayout" Target="../slideLayouts/slideLayout5.xml"/><Relationship Id="rId21" Type="http://schemas.microsoft.com/office/2007/relationships/hdphoto" Target="../media/hdphoto11.wdp"/><Relationship Id="rId34" Type="http://schemas.openxmlformats.org/officeDocument/2006/relationships/image" Target="../media/image28.emf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microsoft.com/office/2007/relationships/hdphoto" Target="../media/hdphoto9.wdp"/><Relationship Id="rId25" Type="http://schemas.microsoft.com/office/2007/relationships/hdphoto" Target="../media/hdphoto13.wdp"/><Relationship Id="rId33" Type="http://schemas.microsoft.com/office/2007/relationships/hdphoto" Target="../media/hdphoto16.wdp"/><Relationship Id="rId38" Type="http://schemas.microsoft.com/office/2007/relationships/hdphoto" Target="../media/hdphoto17.wdp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20" Type="http://schemas.openxmlformats.org/officeDocument/2006/relationships/image" Target="../media/image20.png"/><Relationship Id="rId29" Type="http://schemas.microsoft.com/office/2007/relationships/hdphoto" Target="../media/hdphoto15.wdp"/><Relationship Id="rId41" Type="http://schemas.openxmlformats.org/officeDocument/2006/relationships/image" Target="../media/image34.png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microsoft.com/office/2007/relationships/hdphoto" Target="../media/hdphoto4.wdp"/><Relationship Id="rId24" Type="http://schemas.openxmlformats.org/officeDocument/2006/relationships/image" Target="../media/image22.png"/><Relationship Id="rId32" Type="http://schemas.openxmlformats.org/officeDocument/2006/relationships/image" Target="../media/image27.png"/><Relationship Id="rId37" Type="http://schemas.openxmlformats.org/officeDocument/2006/relationships/image" Target="../media/image31.png"/><Relationship Id="rId40" Type="http://schemas.openxmlformats.org/officeDocument/2006/relationships/image" Target="../media/image33.png"/><Relationship Id="rId5" Type="http://schemas.openxmlformats.org/officeDocument/2006/relationships/audio" Target="../media/audio1.wav"/><Relationship Id="rId15" Type="http://schemas.microsoft.com/office/2007/relationships/hdphoto" Target="../media/hdphoto8.wdp"/><Relationship Id="rId23" Type="http://schemas.microsoft.com/office/2007/relationships/hdphoto" Target="../media/hdphoto12.wdp"/><Relationship Id="rId28" Type="http://schemas.openxmlformats.org/officeDocument/2006/relationships/image" Target="../media/image24.png"/><Relationship Id="rId36" Type="http://schemas.openxmlformats.org/officeDocument/2006/relationships/image" Target="../media/image30.gif"/><Relationship Id="rId10" Type="http://schemas.openxmlformats.org/officeDocument/2006/relationships/image" Target="../media/image15.png"/><Relationship Id="rId19" Type="http://schemas.microsoft.com/office/2007/relationships/hdphoto" Target="../media/hdphoto10.wdp"/><Relationship Id="rId31" Type="http://schemas.openxmlformats.org/officeDocument/2006/relationships/image" Target="../media/image2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4.png"/><Relationship Id="rId14" Type="http://schemas.openxmlformats.org/officeDocument/2006/relationships/image" Target="../media/image17.png"/><Relationship Id="rId22" Type="http://schemas.openxmlformats.org/officeDocument/2006/relationships/image" Target="../media/image21.png"/><Relationship Id="rId27" Type="http://schemas.microsoft.com/office/2007/relationships/hdphoto" Target="../media/hdphoto14.wdp"/><Relationship Id="rId30" Type="http://schemas.openxmlformats.org/officeDocument/2006/relationships/image" Target="../media/image25.png"/><Relationship Id="rId35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2.wav"/><Relationship Id="rId7" Type="http://schemas.openxmlformats.org/officeDocument/2006/relationships/image" Target="../media/image30.gif"/><Relationship Id="rId12" Type="http://schemas.openxmlformats.org/officeDocument/2006/relationships/image" Target="../media/image6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4.png"/><Relationship Id="rId11" Type="http://schemas.microsoft.com/office/2007/relationships/hdphoto" Target="../media/hdphoto21.wdp"/><Relationship Id="rId5" Type="http://schemas.openxmlformats.org/officeDocument/2006/relationships/image" Target="../media/image39.jpg"/><Relationship Id="rId10" Type="http://schemas.openxmlformats.org/officeDocument/2006/relationships/image" Target="../media/image62.png"/><Relationship Id="rId4" Type="http://schemas.openxmlformats.org/officeDocument/2006/relationships/audio" Target="../media/audio5.wav"/><Relationship Id="rId9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2.wav"/><Relationship Id="rId7" Type="http://schemas.openxmlformats.org/officeDocument/2006/relationships/image" Target="../media/image30.gif"/><Relationship Id="rId12" Type="http://schemas.openxmlformats.org/officeDocument/2006/relationships/image" Target="../media/image6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4.png"/><Relationship Id="rId11" Type="http://schemas.openxmlformats.org/officeDocument/2006/relationships/slide" Target="slide5.xml"/><Relationship Id="rId5" Type="http://schemas.openxmlformats.org/officeDocument/2006/relationships/image" Target="../media/image39.jpg"/><Relationship Id="rId10" Type="http://schemas.microsoft.com/office/2007/relationships/hdphoto" Target="../media/hdphoto19.wdp"/><Relationship Id="rId4" Type="http://schemas.openxmlformats.org/officeDocument/2006/relationships/audio" Target="../media/audio5.wav"/><Relationship Id="rId9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audio" Target="../media/audio2.wav"/><Relationship Id="rId7" Type="http://schemas.openxmlformats.org/officeDocument/2006/relationships/image" Target="../media/image55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4.png"/><Relationship Id="rId11" Type="http://schemas.microsoft.com/office/2007/relationships/hdphoto" Target="../media/hdphoto20.wdp"/><Relationship Id="rId5" Type="http://schemas.openxmlformats.org/officeDocument/2006/relationships/image" Target="../media/image39.jpg"/><Relationship Id="rId10" Type="http://schemas.openxmlformats.org/officeDocument/2006/relationships/image" Target="../media/image60.png"/><Relationship Id="rId4" Type="http://schemas.openxmlformats.org/officeDocument/2006/relationships/audio" Target="../media/audio5.wav"/><Relationship Id="rId9" Type="http://schemas.openxmlformats.org/officeDocument/2006/relationships/slide" Target="slide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audio" Target="../media/audio2.wav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4.png"/><Relationship Id="rId5" Type="http://schemas.openxmlformats.org/officeDocument/2006/relationships/image" Target="../media/image39.jpg"/><Relationship Id="rId10" Type="http://schemas.openxmlformats.org/officeDocument/2006/relationships/image" Target="../media/image66.png"/><Relationship Id="rId4" Type="http://schemas.openxmlformats.org/officeDocument/2006/relationships/audio" Target="../media/audio5.wav"/><Relationship Id="rId9" Type="http://schemas.openxmlformats.org/officeDocument/2006/relationships/slide" Target="slide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audio" Target="../media/audio5.wav"/><Relationship Id="rId7" Type="http://schemas.microsoft.com/office/2007/relationships/hdphoto" Target="../media/hdphoto22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36.jpeg"/><Relationship Id="rId4" Type="http://schemas.openxmlformats.org/officeDocument/2006/relationships/audio" Target="../media/audio6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gif"/><Relationship Id="rId5" Type="http://schemas.openxmlformats.org/officeDocument/2006/relationships/image" Target="../media/image69.gif"/><Relationship Id="rId4" Type="http://schemas.openxmlformats.org/officeDocument/2006/relationships/image" Target="../media/image68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0.gif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8.jpg"/><Relationship Id="rId5" Type="http://schemas.openxmlformats.org/officeDocument/2006/relationships/audio" Target="../media/audio8.wav"/><Relationship Id="rId10" Type="http://schemas.openxmlformats.org/officeDocument/2006/relationships/audio" Target="../media/audio8.wav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9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gif"/><Relationship Id="rId5" Type="http://schemas.openxmlformats.org/officeDocument/2006/relationships/image" Target="../media/image68.jpg"/><Relationship Id="rId4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audio" Target="../media/audio5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2.jpg"/><Relationship Id="rId5" Type="http://schemas.openxmlformats.org/officeDocument/2006/relationships/audio" Target="../media/audio7.wav"/><Relationship Id="rId10" Type="http://schemas.openxmlformats.org/officeDocument/2006/relationships/image" Target="../media/image75.png"/><Relationship Id="rId4" Type="http://schemas.openxmlformats.org/officeDocument/2006/relationships/audio" Target="../media/audio9.wav"/><Relationship Id="rId9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6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6.jpeg"/><Relationship Id="rId5" Type="http://schemas.openxmlformats.org/officeDocument/2006/relationships/audio" Target="../media/audio5.wav"/><Relationship Id="rId4" Type="http://schemas.openxmlformats.org/officeDocument/2006/relationships/notesSlide" Target="../notesSlides/notesSlide16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gif"/><Relationship Id="rId5" Type="http://schemas.openxmlformats.org/officeDocument/2006/relationships/image" Target="../media/image36.jpeg"/><Relationship Id="rId4" Type="http://schemas.openxmlformats.org/officeDocument/2006/relationships/audio" Target="../media/audio6.wav"/><Relationship Id="rId9" Type="http://schemas.openxmlformats.org/officeDocument/2006/relationships/audio" Target="../media/audio5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26" Type="http://schemas.openxmlformats.org/officeDocument/2006/relationships/slide" Target="slide10.xml"/><Relationship Id="rId3" Type="http://schemas.openxmlformats.org/officeDocument/2006/relationships/slideLayout" Target="../slideLayouts/slideLayout8.xml"/><Relationship Id="rId21" Type="http://schemas.openxmlformats.org/officeDocument/2006/relationships/slide" Target="slide13.xml"/><Relationship Id="rId7" Type="http://schemas.openxmlformats.org/officeDocument/2006/relationships/audio" Target="../media/audio7.wav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5" Type="http://schemas.openxmlformats.org/officeDocument/2006/relationships/slide" Target="slide12.xml"/><Relationship Id="rId2" Type="http://schemas.openxmlformats.org/officeDocument/2006/relationships/audio" Target="../media/media2.wav"/><Relationship Id="rId16" Type="http://schemas.openxmlformats.org/officeDocument/2006/relationships/image" Target="../media/image47.png"/><Relationship Id="rId20" Type="http://schemas.openxmlformats.org/officeDocument/2006/relationships/slide" Target="slide11.xml"/><Relationship Id="rId29" Type="http://schemas.openxmlformats.org/officeDocument/2006/relationships/slide" Target="slide14.xml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42.png"/><Relationship Id="rId24" Type="http://schemas.openxmlformats.org/officeDocument/2006/relationships/slide" Target="slide7.xml"/><Relationship Id="rId32" Type="http://schemas.openxmlformats.org/officeDocument/2006/relationships/image" Target="../media/image53.gif"/><Relationship Id="rId5" Type="http://schemas.openxmlformats.org/officeDocument/2006/relationships/audio" Target="../media/audio2.wav"/><Relationship Id="rId15" Type="http://schemas.openxmlformats.org/officeDocument/2006/relationships/image" Target="../media/image46.png"/><Relationship Id="rId23" Type="http://schemas.openxmlformats.org/officeDocument/2006/relationships/slide" Target="slide8.xml"/><Relationship Id="rId28" Type="http://schemas.openxmlformats.org/officeDocument/2006/relationships/image" Target="../media/image50.gif"/><Relationship Id="rId10" Type="http://schemas.openxmlformats.org/officeDocument/2006/relationships/image" Target="../media/image41.png"/><Relationship Id="rId19" Type="http://schemas.openxmlformats.org/officeDocument/2006/relationships/slide" Target="slide9.xml"/><Relationship Id="rId31" Type="http://schemas.openxmlformats.org/officeDocument/2006/relationships/image" Target="../media/image52.gi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0.png"/><Relationship Id="rId14" Type="http://schemas.openxmlformats.org/officeDocument/2006/relationships/image" Target="../media/image45.png"/><Relationship Id="rId22" Type="http://schemas.openxmlformats.org/officeDocument/2006/relationships/slide" Target="slide6.xml"/><Relationship Id="rId27" Type="http://schemas.openxmlformats.org/officeDocument/2006/relationships/image" Target="../media/image29.png"/><Relationship Id="rId30" Type="http://schemas.openxmlformats.org/officeDocument/2006/relationships/image" Target="../media/image5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1.wav"/><Relationship Id="rId7" Type="http://schemas.openxmlformats.org/officeDocument/2006/relationships/image" Target="../media/image3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4.png"/><Relationship Id="rId5" Type="http://schemas.openxmlformats.org/officeDocument/2006/relationships/image" Target="../media/image39.jpg"/><Relationship Id="rId10" Type="http://schemas.openxmlformats.org/officeDocument/2006/relationships/image" Target="../media/image56.png"/><Relationship Id="rId4" Type="http://schemas.openxmlformats.org/officeDocument/2006/relationships/audio" Target="../media/audio5.wav"/><Relationship Id="rId9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1.wav"/><Relationship Id="rId7" Type="http://schemas.openxmlformats.org/officeDocument/2006/relationships/image" Target="../media/image3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4.png"/><Relationship Id="rId5" Type="http://schemas.openxmlformats.org/officeDocument/2006/relationships/image" Target="../media/image39.jpg"/><Relationship Id="rId10" Type="http://schemas.openxmlformats.org/officeDocument/2006/relationships/image" Target="../media/image57.png"/><Relationship Id="rId4" Type="http://schemas.openxmlformats.org/officeDocument/2006/relationships/audio" Target="../media/audio5.wav"/><Relationship Id="rId9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2.wav"/><Relationship Id="rId7" Type="http://schemas.openxmlformats.org/officeDocument/2006/relationships/image" Target="../media/image3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4.png"/><Relationship Id="rId11" Type="http://schemas.openxmlformats.org/officeDocument/2006/relationships/image" Target="../media/image59.jpeg"/><Relationship Id="rId5" Type="http://schemas.openxmlformats.org/officeDocument/2006/relationships/image" Target="../media/image39.jpg"/><Relationship Id="rId10" Type="http://schemas.openxmlformats.org/officeDocument/2006/relationships/slide" Target="slide5.xml"/><Relationship Id="rId4" Type="http://schemas.openxmlformats.org/officeDocument/2006/relationships/audio" Target="../media/audio5.wav"/><Relationship Id="rId9" Type="http://schemas.microsoft.com/office/2007/relationships/hdphoto" Target="../media/hdphoto19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2.wav"/><Relationship Id="rId7" Type="http://schemas.openxmlformats.org/officeDocument/2006/relationships/image" Target="../media/image30.gif"/><Relationship Id="rId12" Type="http://schemas.openxmlformats.org/officeDocument/2006/relationships/image" Target="../media/image6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4.png"/><Relationship Id="rId11" Type="http://schemas.microsoft.com/office/2007/relationships/hdphoto" Target="../media/hdphoto20.wdp"/><Relationship Id="rId5" Type="http://schemas.openxmlformats.org/officeDocument/2006/relationships/image" Target="../media/image39.jpg"/><Relationship Id="rId10" Type="http://schemas.openxmlformats.org/officeDocument/2006/relationships/image" Target="../media/image60.png"/><Relationship Id="rId4" Type="http://schemas.openxmlformats.org/officeDocument/2006/relationships/audio" Target="../media/audio5.wav"/><Relationship Id="rId9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>
            <a:off x="-326536" y="2739233"/>
            <a:ext cx="3917716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4" r="10354"/>
          <a:stretch/>
        </p:blipFill>
        <p:spPr bwMode="auto">
          <a:xfrm>
            <a:off x="4432028" y="3588814"/>
            <a:ext cx="1488886" cy="2874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4" r="13904"/>
          <a:stretch/>
        </p:blipFill>
        <p:spPr bwMode="auto">
          <a:xfrm>
            <a:off x="6070307" y="3359314"/>
            <a:ext cx="1137204" cy="2830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4" y="537552"/>
            <a:ext cx="7619750" cy="331776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99FF78C-4FF8-4AB3-A8A2-7ECC132E3B1B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 rot="21066996">
            <a:off x="10102808" y="4994901"/>
            <a:ext cx="929564" cy="1307072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7856" y="18998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50979"/>
      </p:ext>
    </p:extLst>
  </p:cSld>
  <p:clrMapOvr>
    <a:masterClrMapping/>
  </p:clrMapOvr>
  <p:transition spd="slow">
    <p:push dir="u"/>
    <p:sndAc>
      <p:stSnd>
        <p:snd r:embed="rId5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Wooden Bulletin Board clipart. Free download transparent .PNG | Creazill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39" y="293072"/>
            <a:ext cx="10657933" cy="6232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42371" y="1233515"/>
            <a:ext cx="8837468" cy="44091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200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1252" y="293072"/>
            <a:ext cx="1972774" cy="2033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64" name="Picture 16" descr="Flowers with Grass Transparent PNG Clipart​ | Gallery Yopriceville -  High-Quality Images and Transparent PNG Free Clipar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6680" y="4400872"/>
            <a:ext cx="13013615" cy="248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>
            <a:hlinkClick r:id="rId9" action="ppaction://hlinksldjump"/>
          </p:cNvPr>
          <p:cNvSpPr/>
          <p:nvPr/>
        </p:nvSpPr>
        <p:spPr>
          <a:xfrm>
            <a:off x="10372795" y="86512"/>
            <a:ext cx="1649468" cy="52322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Next</a:t>
            </a:r>
          </a:p>
        </p:txBody>
      </p:sp>
      <p:pic>
        <p:nvPicPr>
          <p:cNvPr id="17410" name="Picture 2" descr="Winnie the Pooh Pigglet, Piglet Winnie the Pooh Tigger The Walt Disney  Company Drawing, winnie pooh, mammal, heroes, vertebrate png | Klipartz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1246" y="2677717"/>
            <a:ext cx="3428150" cy="443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8D377C5-1109-4AC9-97F4-34C186E0B335}"/>
              </a:ext>
            </a:extLst>
          </p:cNvPr>
          <p:cNvSpPr txBox="1"/>
          <p:nvPr/>
        </p:nvSpPr>
        <p:spPr>
          <a:xfrm>
            <a:off x="2337667" y="3777090"/>
            <a:ext cx="7516666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What can he do? </a:t>
            </a: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79364CC1-F2CD-4E2B-A0BF-ED0B4A1E6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64425" y="1401905"/>
            <a:ext cx="3193360" cy="2271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FB219769-8DBB-4E60-933A-ECE706D79649}"/>
              </a:ext>
            </a:extLst>
          </p:cNvPr>
          <p:cNvSpPr txBox="1"/>
          <p:nvPr/>
        </p:nvSpPr>
        <p:spPr>
          <a:xfrm>
            <a:off x="2291794" y="4578045"/>
            <a:ext cx="751666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He can make a sandcastle. </a:t>
            </a:r>
          </a:p>
        </p:txBody>
      </p:sp>
    </p:spTree>
    <p:extLst>
      <p:ext uri="{BB962C8B-B14F-4D97-AF65-F5344CB8AC3E}">
        <p14:creationId xmlns:p14="http://schemas.microsoft.com/office/powerpoint/2010/main" val="1130657087"/>
      </p:ext>
    </p:extLst>
  </p:cSld>
  <p:clrMapOvr>
    <a:masterClrMapping/>
  </p:clrMapOvr>
  <p:transition spd="slow">
    <p:push/>
    <p:sndAc>
      <p:stSnd>
        <p:snd r:embed="rId3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Wooden Bulletin Board clipart. Free download transparent .PNG | Creazill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39" y="293072"/>
            <a:ext cx="10657933" cy="6232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42371" y="1206979"/>
            <a:ext cx="8837468" cy="44357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200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1252" y="293072"/>
            <a:ext cx="1972774" cy="2033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64" name="Picture 16" descr="Flowers with Grass Transparent PNG Clipart​ | Gallery Yopriceville -  High-Quality Images and Transparent PNG Free Clipar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5701" y="4374337"/>
            <a:ext cx="13013615" cy="248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Winnie the Pooh cartoon on transparent background PNG - Similar 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500" b="9916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78" t="-1918" r="21776" b="1918"/>
          <a:stretch/>
        </p:blipFill>
        <p:spPr bwMode="auto">
          <a:xfrm>
            <a:off x="392096" y="3176257"/>
            <a:ext cx="2118022" cy="373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>
            <a:hlinkClick r:id="rId11" action="ppaction://hlinksldjump"/>
          </p:cNvPr>
          <p:cNvSpPr/>
          <p:nvPr/>
        </p:nvSpPr>
        <p:spPr>
          <a:xfrm>
            <a:off x="10372795" y="86512"/>
            <a:ext cx="1649468" cy="52322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Next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B373A7-AFA0-4287-9F5B-6BC9DD060E8B}"/>
              </a:ext>
            </a:extLst>
          </p:cNvPr>
          <p:cNvSpPr txBox="1"/>
          <p:nvPr/>
        </p:nvSpPr>
        <p:spPr>
          <a:xfrm>
            <a:off x="2337667" y="3777090"/>
            <a:ext cx="7516666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Wh</a:t>
            </a:r>
            <a:r>
              <a:rPr lang="en-US" sz="3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αt do you like doing on holidαy?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4A307E79-52FE-4FDC-9063-ADC69A007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9152" y="1276454"/>
            <a:ext cx="3006146" cy="211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3E3A07D-964A-479A-A34F-BEEEFC3DACFB}"/>
              </a:ext>
            </a:extLst>
          </p:cNvPr>
          <p:cNvSpPr txBox="1"/>
          <p:nvPr/>
        </p:nvSpPr>
        <p:spPr>
          <a:xfrm>
            <a:off x="2344026" y="4660220"/>
            <a:ext cx="751666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 like going sightseeing. </a:t>
            </a:r>
          </a:p>
        </p:txBody>
      </p:sp>
    </p:spTree>
    <p:extLst>
      <p:ext uri="{BB962C8B-B14F-4D97-AF65-F5344CB8AC3E}">
        <p14:creationId xmlns:p14="http://schemas.microsoft.com/office/powerpoint/2010/main" val="3377246167"/>
      </p:ext>
    </p:extLst>
  </p:cSld>
  <p:clrMapOvr>
    <a:masterClrMapping/>
  </p:clrMapOvr>
  <p:transition spd="slow">
    <p:push dir="r"/>
    <p:sndAc>
      <p:stSnd>
        <p:snd r:embed="rId3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Wooden Bulletin Board clipart. Free download transparent .PNG | Creazill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" y="293072"/>
            <a:ext cx="11727179" cy="6232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Flowers with Grass Transparent PNG Clipart​ | Gallery Yopriceville -  High-Quality Images and Transparent PNG Free Clipar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5701" y="4374337"/>
            <a:ext cx="13013615" cy="248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085849" y="1230116"/>
            <a:ext cx="9875520" cy="4358270"/>
          </a:xfrm>
          <a:prstGeom prst="rect">
            <a:avLst/>
          </a:prstGeom>
          <a:solidFill>
            <a:schemeClr val="bg1"/>
          </a:solidFill>
          <a:ln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 descr="200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71252" y="293072"/>
            <a:ext cx="1972774" cy="2033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ounded Rectangle 12">
            <a:hlinkClick r:id="rId9" action="ppaction://hlinksldjump"/>
          </p:cNvPr>
          <p:cNvSpPr/>
          <p:nvPr/>
        </p:nvSpPr>
        <p:spPr>
          <a:xfrm>
            <a:off x="10372795" y="86512"/>
            <a:ext cx="1649468" cy="52322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Next</a:t>
            </a:r>
          </a:p>
        </p:txBody>
      </p:sp>
      <p:pic>
        <p:nvPicPr>
          <p:cNvPr id="1026" name="Picture 2" descr="Con lợn png | PNGEg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79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70958" y="2222104"/>
            <a:ext cx="3314700" cy="444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5B50F8E-4BBC-47CF-819C-107A3AF0C163}"/>
              </a:ext>
            </a:extLst>
          </p:cNvPr>
          <p:cNvSpPr txBox="1"/>
          <p:nvPr/>
        </p:nvSpPr>
        <p:spPr>
          <a:xfrm>
            <a:off x="1861226" y="3573653"/>
            <a:ext cx="751666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buy presents (</a:t>
            </a:r>
            <a:r>
              <a:rPr lang="en-US" sz="3200" b="1" dirty="0">
                <a:solidFill>
                  <a:srgbClr val="00B050"/>
                </a:solidFill>
                <a:latin typeface="Comic Sans MS" pitchFamily="66" charset="0"/>
                <a:sym typeface="Wingdings"/>
              </a:rPr>
              <a:t></a:t>
            </a:r>
            <a:r>
              <a:rPr lang="en-US" sz="3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) / send a postcard (</a:t>
            </a:r>
            <a:r>
              <a:rPr lang="en-US" sz="3200" b="1" dirty="0">
                <a:solidFill>
                  <a:srgbClr val="00B050"/>
                </a:solidFill>
                <a:latin typeface="Comic Sans MS" pitchFamily="66" charset="0"/>
                <a:sym typeface="Wingdings"/>
              </a:rPr>
              <a:t></a:t>
            </a:r>
            <a:r>
              <a:rPr lang="en-US" sz="3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)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593A59D6-56BB-41F2-B0A6-FF273A2DE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967" y="1347937"/>
            <a:ext cx="2762250" cy="200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DAE4DDA-8E7A-4DF7-9A4C-0DA60C98E0EA}"/>
              </a:ext>
            </a:extLst>
          </p:cNvPr>
          <p:cNvSpPr txBox="1"/>
          <p:nvPr/>
        </p:nvSpPr>
        <p:spPr>
          <a:xfrm>
            <a:off x="1861226" y="4399098"/>
            <a:ext cx="7516666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 like buying presents on </a:t>
            </a:r>
            <a:r>
              <a:rPr lang="en-US" sz="30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holid</a:t>
            </a:r>
            <a:r>
              <a:rPr lang="en-US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αy, but I don't like sending a postcard.</a:t>
            </a:r>
          </a:p>
        </p:txBody>
      </p:sp>
    </p:spTree>
    <p:extLst>
      <p:ext uri="{BB962C8B-B14F-4D97-AF65-F5344CB8AC3E}">
        <p14:creationId xmlns:p14="http://schemas.microsoft.com/office/powerpoint/2010/main" val="1592891375"/>
      </p:ext>
    </p:extLst>
  </p:cSld>
  <p:clrMapOvr>
    <a:masterClrMapping/>
  </p:clrMapOvr>
  <p:transition spd="slow">
    <p:push dir="u"/>
    <p:sndAc>
      <p:stSnd>
        <p:snd r:embed="rId3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Wooden Bulletin Board clipart. Free download transparent .PNG | Creazill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" y="293072"/>
            <a:ext cx="11727179" cy="6232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Flowers with Grass Transparent PNG Clipart​ | Gallery Yopriceville -  High-Quality Images and Transparent PNG Free Clipar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5701" y="4374337"/>
            <a:ext cx="13013615" cy="248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085849" y="1112108"/>
            <a:ext cx="9875520" cy="4453142"/>
          </a:xfrm>
          <a:prstGeom prst="rect">
            <a:avLst/>
          </a:prstGeom>
          <a:solidFill>
            <a:schemeClr val="bg1"/>
          </a:solidFill>
          <a:ln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200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176" y="283432"/>
            <a:ext cx="1972774" cy="2033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Rounded Rectangle 22">
            <a:hlinkClick r:id="rId9" action="ppaction://hlinksldjump"/>
          </p:cNvPr>
          <p:cNvSpPr/>
          <p:nvPr/>
        </p:nvSpPr>
        <p:spPr>
          <a:xfrm>
            <a:off x="10372795" y="86512"/>
            <a:ext cx="1649468" cy="52322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Next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768AD1D-E852-442A-AD2F-A7773FA6F69B}"/>
              </a:ext>
            </a:extLst>
          </p:cNvPr>
          <p:cNvSpPr txBox="1"/>
          <p:nvPr/>
        </p:nvSpPr>
        <p:spPr>
          <a:xfrm>
            <a:off x="1611034" y="3495358"/>
            <a:ext cx="910014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write in my diary (</a:t>
            </a:r>
            <a:r>
              <a:rPr lang="en-US" sz="3200" b="1" dirty="0">
                <a:solidFill>
                  <a:srgbClr val="00B050"/>
                </a:solidFill>
                <a:latin typeface="Comic Sans MS" pitchFamily="66" charset="0"/>
                <a:sym typeface="Wingdings"/>
              </a:rPr>
              <a:t></a:t>
            </a:r>
            <a:r>
              <a:rPr lang="en-US" sz="3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) / write about food  (</a:t>
            </a:r>
            <a:r>
              <a:rPr lang="en-US" sz="3200" b="1" dirty="0">
                <a:solidFill>
                  <a:srgbClr val="00B050"/>
                </a:solidFill>
                <a:latin typeface="Comic Sans MS" pitchFamily="66" charset="0"/>
                <a:sym typeface="Wingdings"/>
              </a:rPr>
              <a:t></a:t>
            </a:r>
            <a:r>
              <a:rPr lang="en-US" sz="3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C5636F4-DD00-4B7D-8E7A-805A2DC234A5}"/>
              </a:ext>
            </a:extLst>
          </p:cNvPr>
          <p:cNvSpPr txBox="1"/>
          <p:nvPr/>
        </p:nvSpPr>
        <p:spPr>
          <a:xfrm>
            <a:off x="1861225" y="4399098"/>
            <a:ext cx="8511569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 like writing in my diary on </a:t>
            </a:r>
            <a:r>
              <a:rPr lang="en-US" sz="30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holid</a:t>
            </a:r>
            <a:r>
              <a:rPr lang="en-US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αy,</a:t>
            </a:r>
          </a:p>
          <a:p>
            <a:pPr algn="ctr"/>
            <a:r>
              <a:rPr lang="en-US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but I don't like writing about food.</a:t>
            </a: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7B1B0237-A527-41C6-827A-393F67DF6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503" y="1240893"/>
            <a:ext cx="3034211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1212222"/>
      </p:ext>
    </p:extLst>
  </p:cSld>
  <p:clrMapOvr>
    <a:masterClrMapping/>
  </p:clrMapOvr>
  <p:transition spd="slow">
    <p:push dir="d"/>
    <p:sndAc>
      <p:stSnd>
        <p:snd r:embed="rId3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0" name="Picture 18" descr="Nature scene of a park with rainbow. Download a Free Preview or High  Quality Adobe Illustrator Ai,… | Nature scenes, Background pictures,  Beautiful photos of natur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04"/>
          <a:stretch/>
        </p:blipFill>
        <p:spPr bwMode="auto">
          <a:xfrm>
            <a:off x="-1" y="0"/>
            <a:ext cx="12192001" cy="686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574799" y="9149833"/>
            <a:ext cx="9042400" cy="1896533"/>
          </a:xfrm>
          <a:prstGeom prst="roundRect">
            <a:avLst/>
          </a:prstGeom>
          <a:solidFill>
            <a:srgbClr val="FDD3E2"/>
          </a:solidFill>
          <a:ln w="57150">
            <a:solidFill>
              <a:srgbClr val="FB9F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		   3. Practice</a:t>
            </a:r>
          </a:p>
        </p:txBody>
      </p:sp>
      <p:pic>
        <p:nvPicPr>
          <p:cNvPr id="5122" name="Picture 2" descr="Tigger - Tiger From Winnie The Pooh With Balloon, Png Download - 274x691  (#4140492) PNG Image - PngJo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2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316" y="4856677"/>
            <a:ext cx="2500883" cy="630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51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6 L -0.00221 -0.919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459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07407E-6 L 0.00208 -0.903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4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t="-19000" r="-5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astest Butterflies Gif Transparent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5512" y="5206126"/>
            <a:ext cx="1040848" cy="104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Pooh and Piglet are sleeping | Winnie the pooh, Pooh bear, Winnie the pooh  pictur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44" y="4701890"/>
            <a:ext cx="3583129" cy="215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70008" y="1003330"/>
            <a:ext cx="82750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1. Circle. What do you like doing on holiday?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02560" y="1792050"/>
            <a:ext cx="75996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dirty="0">
                <a:latin typeface="Comic Sans MS" pitchFamily="66" charset="0"/>
              </a:rPr>
              <a:t>go sightseeing            buy present </a:t>
            </a:r>
          </a:p>
          <a:p>
            <a:pPr>
              <a:lnSpc>
                <a:spcPct val="200000"/>
              </a:lnSpc>
            </a:pPr>
            <a:r>
              <a:rPr lang="en-US" sz="2800" dirty="0">
                <a:latin typeface="Comic Sans MS" pitchFamily="66" charset="0"/>
              </a:rPr>
              <a:t>eat seafood                row a boat</a:t>
            </a:r>
          </a:p>
          <a:p>
            <a:pPr>
              <a:lnSpc>
                <a:spcPct val="200000"/>
              </a:lnSpc>
            </a:pPr>
            <a:r>
              <a:rPr lang="en-US" sz="2800" dirty="0">
                <a:latin typeface="Comic Sans MS" pitchFamily="66" charset="0"/>
              </a:rPr>
              <a:t>send a postcard          stay in a hotel</a:t>
            </a:r>
          </a:p>
          <a:p>
            <a:pPr>
              <a:lnSpc>
                <a:spcPct val="200000"/>
              </a:lnSpc>
            </a:pPr>
            <a:r>
              <a:rPr lang="en-US" sz="2800" dirty="0">
                <a:latin typeface="Comic Sans MS" pitchFamily="66" charset="0"/>
              </a:rPr>
              <a:t>make a sandcastle       write in a diary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E3E7EFA-C1EB-DFA7-5937-BE31DAFD4610}"/>
              </a:ext>
            </a:extLst>
          </p:cNvPr>
          <p:cNvSpPr/>
          <p:nvPr/>
        </p:nvSpPr>
        <p:spPr>
          <a:xfrm>
            <a:off x="2682240" y="2097054"/>
            <a:ext cx="2621280" cy="62582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E3E7EFA-C1EB-DFA7-5937-BE31DAFD4610}"/>
              </a:ext>
            </a:extLst>
          </p:cNvPr>
          <p:cNvSpPr/>
          <p:nvPr/>
        </p:nvSpPr>
        <p:spPr>
          <a:xfrm>
            <a:off x="6045200" y="2869214"/>
            <a:ext cx="2621280" cy="62582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E3E7EFA-C1EB-DFA7-5937-BE31DAFD4610}"/>
              </a:ext>
            </a:extLst>
          </p:cNvPr>
          <p:cNvSpPr/>
          <p:nvPr/>
        </p:nvSpPr>
        <p:spPr>
          <a:xfrm>
            <a:off x="6248158" y="4673457"/>
            <a:ext cx="3139681" cy="62582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65354"/>
      </p:ext>
    </p:extLst>
  </p:cSld>
  <p:clrMapOvr>
    <a:masterClrMapping/>
  </p:clrMapOvr>
  <p:transition spd="slow">
    <p:push dir="r"/>
    <p:sndAc>
      <p:stSnd>
        <p:snd r:embed="rId3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ooh and Piglet are sleeping | Winnie the pooh, Pooh bear, Winnie the pooh  picture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44" y="4701890"/>
            <a:ext cx="3583129" cy="215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Fastest Butterflies Gif Transparent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5512" y="5206126"/>
            <a:ext cx="1040848" cy="104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view 5 - Unit 9 1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75840" y="943610"/>
            <a:ext cx="77216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19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5" name="15 MAGIC SOUND EFFECTS - NON-COPYRIGHTED (mp3cut.net) (2).wav"/>
          </p:stSnd>
        </p:sndAc>
      </p:transition>
    </mc:Choice>
    <mc:Fallback xmlns="">
      <p:transition spd="slow">
        <p:fade/>
        <p:sndAc>
          <p:stSnd>
            <p:snd r:embed="rId10" name="15 MAGIC SOUND EFFECTS - NON-COPYRIGHTED (mp3cut.net) (2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ooh and Piglet are sleeping | Winnie the pooh, Pooh bear, Winnie the pooh  pictur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44" y="4701890"/>
            <a:ext cx="3583129" cy="215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Fastest Butterflies Gif Transparent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5512" y="5206126"/>
            <a:ext cx="1040848" cy="104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354488" y="962690"/>
            <a:ext cx="7459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2. Tick. What can you see in the video?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04386" y="1297460"/>
            <a:ext cx="212620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dirty="0">
                <a:latin typeface="Comic Sans MS" pitchFamily="66" charset="0"/>
              </a:rPr>
              <a:t>restaurant</a:t>
            </a:r>
          </a:p>
          <a:p>
            <a:pPr>
              <a:lnSpc>
                <a:spcPct val="200000"/>
              </a:lnSpc>
            </a:pPr>
            <a:r>
              <a:rPr lang="en-US" sz="2800" dirty="0">
                <a:latin typeface="Comic Sans MS" pitchFamily="66" charset="0"/>
              </a:rPr>
              <a:t>train </a:t>
            </a:r>
          </a:p>
          <a:p>
            <a:pPr>
              <a:lnSpc>
                <a:spcPct val="200000"/>
              </a:lnSpc>
            </a:pPr>
            <a:r>
              <a:rPr lang="en-US" sz="2800" dirty="0">
                <a:latin typeface="Comic Sans MS" pitchFamily="66" charset="0"/>
              </a:rPr>
              <a:t>tower</a:t>
            </a:r>
          </a:p>
          <a:p>
            <a:pPr>
              <a:lnSpc>
                <a:spcPct val="200000"/>
              </a:lnSpc>
            </a:pPr>
            <a:r>
              <a:rPr lang="en-US" sz="2800" dirty="0">
                <a:latin typeface="Comic Sans MS" pitchFamily="66" charset="0"/>
              </a:rPr>
              <a:t>plane</a:t>
            </a:r>
          </a:p>
          <a:p>
            <a:pPr>
              <a:lnSpc>
                <a:spcPct val="200000"/>
              </a:lnSpc>
            </a:pPr>
            <a:r>
              <a:rPr lang="en-US" sz="2800" dirty="0">
                <a:latin typeface="Comic Sans MS" pitchFamily="66" charset="0"/>
              </a:rPr>
              <a:t>mountain</a:t>
            </a:r>
          </a:p>
        </p:txBody>
      </p:sp>
      <p:sp>
        <p:nvSpPr>
          <p:cNvPr id="3" name="Rectangle 2"/>
          <p:cNvSpPr/>
          <p:nvPr/>
        </p:nvSpPr>
        <p:spPr>
          <a:xfrm>
            <a:off x="4907280" y="1567190"/>
            <a:ext cx="609600" cy="586730"/>
          </a:xfrm>
          <a:prstGeom prst="rect">
            <a:avLst/>
          </a:prstGeom>
          <a:solidFill>
            <a:srgbClr val="FFF4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907280" y="2403583"/>
            <a:ext cx="609600" cy="586730"/>
          </a:xfrm>
          <a:prstGeom prst="rect">
            <a:avLst/>
          </a:prstGeom>
          <a:solidFill>
            <a:srgbClr val="FFF4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907280" y="3239976"/>
            <a:ext cx="609600" cy="586730"/>
          </a:xfrm>
          <a:prstGeom prst="rect">
            <a:avLst/>
          </a:prstGeom>
          <a:solidFill>
            <a:srgbClr val="FFF4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907280" y="4076369"/>
            <a:ext cx="609600" cy="586730"/>
          </a:xfrm>
          <a:prstGeom prst="rect">
            <a:avLst/>
          </a:prstGeom>
          <a:solidFill>
            <a:srgbClr val="FFF4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907280" y="4912761"/>
            <a:ext cx="609600" cy="586730"/>
          </a:xfrm>
          <a:prstGeom prst="rect">
            <a:avLst/>
          </a:prstGeom>
          <a:solidFill>
            <a:srgbClr val="FFF4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029200" y="2365493"/>
            <a:ext cx="3657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3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29200" y="3256342"/>
            <a:ext cx="3657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3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39360" y="4095430"/>
            <a:ext cx="3657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3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71B3D2-D0D6-4DC7-823C-A03C88F460D4}"/>
              </a:ext>
            </a:extLst>
          </p:cNvPr>
          <p:cNvSpPr txBox="1"/>
          <p:nvPr/>
        </p:nvSpPr>
        <p:spPr>
          <a:xfrm>
            <a:off x="5068190" y="4915098"/>
            <a:ext cx="3657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3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399671"/>
      </p:ext>
    </p:extLst>
  </p:cSld>
  <p:clrMapOvr>
    <a:masterClrMapping/>
  </p:clrMapOvr>
  <p:transition spd="slow">
    <p:push/>
    <p:sndAc>
      <p:stSnd>
        <p:snd r:embed="rId3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5000" t="-19000" r="-14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98880" y="1056639"/>
            <a:ext cx="8004114" cy="49552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b="1" dirty="0">
                <a:latin typeface="Comic Sans MS" pitchFamily="66" charset="0"/>
              </a:rPr>
              <a:t>3. Read. Tick T for </a:t>
            </a:r>
            <a:r>
              <a:rPr lang="en-US" sz="2800" b="1" i="1" dirty="0">
                <a:latin typeface="Comic Sans MS" pitchFamily="66" charset="0"/>
              </a:rPr>
              <a:t>True </a:t>
            </a:r>
            <a:r>
              <a:rPr lang="en-US" sz="2800" b="1" dirty="0">
                <a:latin typeface="Comic Sans MS" pitchFamily="66" charset="0"/>
              </a:rPr>
              <a:t>or </a:t>
            </a:r>
            <a:r>
              <a:rPr lang="en-US" sz="2800" b="1" i="1" dirty="0">
                <a:latin typeface="Comic Sans MS" pitchFamily="66" charset="0"/>
              </a:rPr>
              <a:t>F </a:t>
            </a:r>
            <a:r>
              <a:rPr lang="en-US" sz="2800" b="1" dirty="0">
                <a:latin typeface="Comic Sans MS" pitchFamily="66" charset="0"/>
              </a:rPr>
              <a:t>for </a:t>
            </a:r>
            <a:r>
              <a:rPr lang="en-US" sz="2800" b="1" i="1" dirty="0">
                <a:latin typeface="Comic Sans MS" pitchFamily="66" charset="0"/>
              </a:rPr>
              <a:t>Fα</a:t>
            </a:r>
            <a:r>
              <a:rPr lang="en-US" sz="2800" b="1" i="1" dirty="0" err="1">
                <a:latin typeface="Comic Sans MS" pitchFamily="66" charset="0"/>
              </a:rPr>
              <a:t>lse</a:t>
            </a:r>
            <a:r>
              <a:rPr lang="en-US" sz="2800" b="1" dirty="0">
                <a:latin typeface="Comic Sans MS" pitchFamily="66" charset="0"/>
              </a:rPr>
              <a:t>.</a:t>
            </a:r>
            <a:br>
              <a:rPr lang="en-US" sz="2800" b="1" dirty="0">
                <a:latin typeface="Comic Sans MS" pitchFamily="66" charset="0"/>
              </a:rPr>
            </a:br>
            <a:r>
              <a:rPr lang="en-US" sz="2800" dirty="0">
                <a:latin typeface="Comic Sans MS" pitchFamily="66" charset="0"/>
              </a:rPr>
              <a:t>1. The </a:t>
            </a:r>
            <a:r>
              <a:rPr lang="en-US" sz="2800" dirty="0" err="1">
                <a:latin typeface="Comic Sans MS" pitchFamily="66" charset="0"/>
              </a:rPr>
              <a:t>Imperi</a:t>
            </a:r>
            <a:r>
              <a:rPr lang="en-US" sz="2800" dirty="0">
                <a:latin typeface="Comic Sans MS" pitchFamily="66" charset="0"/>
              </a:rPr>
              <a:t>αl Pαlαce is α cαstle.</a:t>
            </a:r>
            <a:br>
              <a:rPr lang="en-US" sz="2800" dirty="0">
                <a:latin typeface="Comic Sans MS" pitchFamily="66" charset="0"/>
              </a:rPr>
            </a:br>
            <a:r>
              <a:rPr lang="en-US" sz="2800" dirty="0">
                <a:latin typeface="Comic Sans MS" pitchFamily="66" charset="0"/>
              </a:rPr>
              <a:t>2. The </a:t>
            </a:r>
            <a:r>
              <a:rPr lang="en-US" sz="2800" dirty="0" err="1">
                <a:latin typeface="Comic Sans MS" pitchFamily="66" charset="0"/>
              </a:rPr>
              <a:t>Sensoji</a:t>
            </a:r>
            <a:r>
              <a:rPr lang="en-US" sz="2800" dirty="0">
                <a:latin typeface="Comic Sans MS" pitchFamily="66" charset="0"/>
              </a:rPr>
              <a:t> Temple is α new building.</a:t>
            </a:r>
            <a:br>
              <a:rPr lang="en-US" sz="2800" dirty="0">
                <a:latin typeface="Comic Sans MS" pitchFamily="66" charset="0"/>
              </a:rPr>
            </a:br>
            <a:r>
              <a:rPr lang="en-US" sz="2800" dirty="0">
                <a:latin typeface="Comic Sans MS" pitchFamily="66" charset="0"/>
              </a:rPr>
              <a:t>3. You cαn go to the top of the Tokyo </a:t>
            </a:r>
            <a:r>
              <a:rPr lang="en-US" sz="2800" dirty="0" err="1">
                <a:latin typeface="Comic Sans MS" pitchFamily="66" charset="0"/>
              </a:rPr>
              <a:t>Skytree</a:t>
            </a:r>
            <a:r>
              <a:rPr lang="en-US" sz="2800" dirty="0">
                <a:latin typeface="Comic Sans MS" pitchFamily="66" charset="0"/>
              </a:rPr>
              <a:t>.</a:t>
            </a:r>
            <a:br>
              <a:rPr lang="en-US" sz="2800" dirty="0">
                <a:latin typeface="Comic Sans MS" pitchFamily="66" charset="0"/>
              </a:rPr>
            </a:br>
            <a:r>
              <a:rPr lang="en-US" sz="2800" dirty="0">
                <a:latin typeface="Comic Sans MS" pitchFamily="66" charset="0"/>
              </a:rPr>
              <a:t>4. You cαn see Mount Fuji from the </a:t>
            </a:r>
            <a:r>
              <a:rPr lang="en-US" sz="2800" dirty="0" err="1">
                <a:latin typeface="Comic Sans MS" pitchFamily="66" charset="0"/>
              </a:rPr>
              <a:t>tr</a:t>
            </a:r>
            <a:r>
              <a:rPr lang="en-US" sz="2800" dirty="0">
                <a:latin typeface="Comic Sans MS" pitchFamily="66" charset="0"/>
              </a:rPr>
              <a:t>αin </a:t>
            </a:r>
            <a:br>
              <a:rPr lang="en-US" dirty="0"/>
            </a:b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323931" y="4912762"/>
            <a:ext cx="609600" cy="58673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</a:p>
        </p:txBody>
      </p:sp>
      <p:sp>
        <p:nvSpPr>
          <p:cNvPr id="5" name="Rectangle 4"/>
          <p:cNvSpPr/>
          <p:nvPr/>
        </p:nvSpPr>
        <p:spPr>
          <a:xfrm>
            <a:off x="9300662" y="2110218"/>
            <a:ext cx="609600" cy="58673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</a:p>
        </p:txBody>
      </p:sp>
      <p:sp>
        <p:nvSpPr>
          <p:cNvPr id="6" name="Rectangle 5"/>
          <p:cNvSpPr/>
          <p:nvPr/>
        </p:nvSpPr>
        <p:spPr>
          <a:xfrm>
            <a:off x="9323931" y="3044399"/>
            <a:ext cx="609600" cy="58673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</a:p>
        </p:txBody>
      </p:sp>
      <p:sp>
        <p:nvSpPr>
          <p:cNvPr id="7" name="Rectangle 6"/>
          <p:cNvSpPr/>
          <p:nvPr/>
        </p:nvSpPr>
        <p:spPr>
          <a:xfrm>
            <a:off x="9323931" y="3978580"/>
            <a:ext cx="609600" cy="58673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</a:p>
        </p:txBody>
      </p:sp>
      <p:sp>
        <p:nvSpPr>
          <p:cNvPr id="9" name="Rectangle 8"/>
          <p:cNvSpPr/>
          <p:nvPr/>
        </p:nvSpPr>
        <p:spPr>
          <a:xfrm>
            <a:off x="10329771" y="4912762"/>
            <a:ext cx="609600" cy="58673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306502" y="2110218"/>
            <a:ext cx="609600" cy="58673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329771" y="3044399"/>
            <a:ext cx="609600" cy="58673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329771" y="3978580"/>
            <a:ext cx="609600" cy="58673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300662" y="1482848"/>
            <a:ext cx="609600" cy="5867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306502" y="1482848"/>
            <a:ext cx="609600" cy="5867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2BE33B-5427-4565-97F8-10A76F73A181}"/>
              </a:ext>
            </a:extLst>
          </p:cNvPr>
          <p:cNvSpPr txBox="1"/>
          <p:nvPr/>
        </p:nvSpPr>
        <p:spPr>
          <a:xfrm>
            <a:off x="9323931" y="2110218"/>
            <a:ext cx="640632" cy="556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3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9D81BF-500B-4CB1-B20E-3C3887A0C781}"/>
              </a:ext>
            </a:extLst>
          </p:cNvPr>
          <p:cNvSpPr txBox="1"/>
          <p:nvPr/>
        </p:nvSpPr>
        <p:spPr>
          <a:xfrm>
            <a:off x="10352488" y="3192384"/>
            <a:ext cx="640632" cy="556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3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CE7A4B-DA7B-4222-ADB7-D3CFC8FFC1BD}"/>
              </a:ext>
            </a:extLst>
          </p:cNvPr>
          <p:cNvSpPr txBox="1"/>
          <p:nvPr/>
        </p:nvSpPr>
        <p:spPr>
          <a:xfrm>
            <a:off x="9269630" y="4008976"/>
            <a:ext cx="640632" cy="556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3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FA1C0F-AC17-4EC9-8F3A-CA1A30580371}"/>
              </a:ext>
            </a:extLst>
          </p:cNvPr>
          <p:cNvSpPr txBox="1"/>
          <p:nvPr/>
        </p:nvSpPr>
        <p:spPr>
          <a:xfrm>
            <a:off x="9413836" y="4927960"/>
            <a:ext cx="640632" cy="556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3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84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35" y="119888"/>
            <a:ext cx="1429935" cy="685627"/>
          </a:xfrm>
          <a:prstGeom prst="rect">
            <a:avLst/>
          </a:prstGeom>
        </p:spPr>
      </p:pic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B7183092-5B42-7E14-C06B-7D10F7EDF4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6846298"/>
              </p:ext>
            </p:extLst>
          </p:nvPr>
        </p:nvGraphicFramePr>
        <p:xfrm>
          <a:off x="2018220" y="1944971"/>
          <a:ext cx="7848796" cy="3311508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1962199">
                  <a:extLst>
                    <a:ext uri="{9D8B030D-6E8A-4147-A177-3AD203B41FA5}">
                      <a16:colId xmlns:a16="http://schemas.microsoft.com/office/drawing/2014/main" val="257416257"/>
                    </a:ext>
                  </a:extLst>
                </a:gridCol>
                <a:gridCol w="1962199">
                  <a:extLst>
                    <a:ext uri="{9D8B030D-6E8A-4147-A177-3AD203B41FA5}">
                      <a16:colId xmlns:a16="http://schemas.microsoft.com/office/drawing/2014/main" val="547786624"/>
                    </a:ext>
                  </a:extLst>
                </a:gridCol>
                <a:gridCol w="1962199">
                  <a:extLst>
                    <a:ext uri="{9D8B030D-6E8A-4147-A177-3AD203B41FA5}">
                      <a16:colId xmlns:a16="http://schemas.microsoft.com/office/drawing/2014/main" val="806567065"/>
                    </a:ext>
                  </a:extLst>
                </a:gridCol>
                <a:gridCol w="1962199">
                  <a:extLst>
                    <a:ext uri="{9D8B030D-6E8A-4147-A177-3AD203B41FA5}">
                      <a16:colId xmlns:a16="http://schemas.microsoft.com/office/drawing/2014/main" val="1347445215"/>
                    </a:ext>
                  </a:extLst>
                </a:gridCol>
              </a:tblGrid>
              <a:tr h="827877">
                <a:tc>
                  <a:txBody>
                    <a:bodyPr/>
                    <a:lstStyle/>
                    <a:p>
                      <a:pPr algn="ctr"/>
                      <a:r>
                        <a:rPr lang="x-none" sz="2700" b="0" dirty="0">
                          <a:solidFill>
                            <a:schemeClr val="tx1"/>
                          </a:solidFill>
                        </a:rPr>
                        <a:t>TEAM 1</a:t>
                      </a:r>
                      <a:endParaRPr lang="x-none" sz="2700" b="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x-none" sz="240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57403372"/>
                  </a:ext>
                </a:extLst>
              </a:tr>
              <a:tr h="827877">
                <a:tc>
                  <a:txBody>
                    <a:bodyPr/>
                    <a:lstStyle/>
                    <a:p>
                      <a:pPr algn="ctr"/>
                      <a:r>
                        <a:rPr lang="x-none" sz="2700" dirty="0"/>
                        <a:t>TEAM 2</a:t>
                      </a:r>
                      <a:endParaRPr lang="x-none" sz="2700" dirty="0">
                        <a:solidFill>
                          <a:schemeClr val="bg2">
                            <a:lumMod val="75000"/>
                          </a:schemeClr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x-none" sz="240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346324055"/>
                  </a:ext>
                </a:extLst>
              </a:tr>
              <a:tr h="827877">
                <a:tc>
                  <a:txBody>
                    <a:bodyPr/>
                    <a:lstStyle/>
                    <a:p>
                      <a:pPr algn="ctr"/>
                      <a:r>
                        <a:rPr lang="x-none" sz="2700" dirty="0"/>
                        <a:t>TEAM 3</a:t>
                      </a:r>
                      <a:endParaRPr lang="x-none" sz="2700" dirty="0">
                        <a:solidFill>
                          <a:schemeClr val="bg2">
                            <a:lumMod val="75000"/>
                          </a:schemeClr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709118582"/>
                  </a:ext>
                </a:extLst>
              </a:tr>
              <a:tr h="827877">
                <a:tc>
                  <a:txBody>
                    <a:bodyPr/>
                    <a:lstStyle/>
                    <a:p>
                      <a:pPr algn="ctr"/>
                      <a:r>
                        <a:rPr lang="x-none" sz="2700" dirty="0"/>
                        <a:t>TEAM 4</a:t>
                      </a:r>
                      <a:endParaRPr lang="x-none" sz="2700" dirty="0">
                        <a:solidFill>
                          <a:schemeClr val="bg2">
                            <a:lumMod val="75000"/>
                          </a:schemeClr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21591639"/>
                  </a:ext>
                </a:extLst>
              </a:tr>
            </a:tbl>
          </a:graphicData>
        </a:graphic>
      </p:graphicFrame>
      <p:sp>
        <p:nvSpPr>
          <p:cNvPr id="49" name="Rectangle 48">
            <a:extLst>
              <a:ext uri="{FF2B5EF4-FFF2-40B4-BE49-F238E27FC236}">
                <a16:creationId xmlns:a16="http://schemas.microsoft.com/office/drawing/2014/main" id="{60288F20-9CB0-1E11-19D5-6F4DC2699B42}"/>
              </a:ext>
            </a:extLst>
          </p:cNvPr>
          <p:cNvSpPr/>
          <p:nvPr/>
        </p:nvSpPr>
        <p:spPr>
          <a:xfrm>
            <a:off x="7992342" y="1996658"/>
            <a:ext cx="1820769" cy="695111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B800B7D-2E93-E0C4-CAC4-24A982708410}"/>
              </a:ext>
            </a:extLst>
          </p:cNvPr>
          <p:cNvSpPr/>
          <p:nvPr/>
        </p:nvSpPr>
        <p:spPr>
          <a:xfrm>
            <a:off x="7969168" y="2836859"/>
            <a:ext cx="1820768" cy="721220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C274DA1-1492-63BA-DA1B-A80E7B252019}"/>
              </a:ext>
            </a:extLst>
          </p:cNvPr>
          <p:cNvSpPr/>
          <p:nvPr/>
        </p:nvSpPr>
        <p:spPr>
          <a:xfrm>
            <a:off x="7969170" y="3647319"/>
            <a:ext cx="1820767" cy="721220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6883A66-68E4-0F8F-8E58-6620F0D5BE06}"/>
              </a:ext>
            </a:extLst>
          </p:cNvPr>
          <p:cNvSpPr/>
          <p:nvPr/>
        </p:nvSpPr>
        <p:spPr>
          <a:xfrm>
            <a:off x="7969169" y="4498448"/>
            <a:ext cx="1867115" cy="724801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0FD4DEF-3ED8-83DE-7CC9-4610140493D6}"/>
              </a:ext>
            </a:extLst>
          </p:cNvPr>
          <p:cNvSpPr/>
          <p:nvPr/>
        </p:nvSpPr>
        <p:spPr>
          <a:xfrm>
            <a:off x="6002571" y="1988159"/>
            <a:ext cx="1826484" cy="704692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F4EBA83-326A-F653-162B-3F5CEDD70757}"/>
              </a:ext>
            </a:extLst>
          </p:cNvPr>
          <p:cNvSpPr/>
          <p:nvPr/>
        </p:nvSpPr>
        <p:spPr>
          <a:xfrm>
            <a:off x="6002571" y="2831603"/>
            <a:ext cx="1826484" cy="704692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E4731F1-FDE9-FF7C-8DA4-5559A034D188}"/>
              </a:ext>
            </a:extLst>
          </p:cNvPr>
          <p:cNvSpPr/>
          <p:nvPr/>
        </p:nvSpPr>
        <p:spPr>
          <a:xfrm>
            <a:off x="6033350" y="3670090"/>
            <a:ext cx="1795705" cy="704692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0E4D52-789F-7BBF-55AA-9C6D008DBDAD}"/>
              </a:ext>
            </a:extLst>
          </p:cNvPr>
          <p:cNvSpPr/>
          <p:nvPr/>
        </p:nvSpPr>
        <p:spPr>
          <a:xfrm>
            <a:off x="5979066" y="4482810"/>
            <a:ext cx="1873492" cy="704692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5DF9A03-809A-64BA-6D72-43D196701926}"/>
              </a:ext>
            </a:extLst>
          </p:cNvPr>
          <p:cNvSpPr/>
          <p:nvPr/>
        </p:nvSpPr>
        <p:spPr>
          <a:xfrm>
            <a:off x="4013699" y="3654427"/>
            <a:ext cx="1821615" cy="704692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5F44DF6-6EE2-1193-CEA5-0B4E46443E00}"/>
              </a:ext>
            </a:extLst>
          </p:cNvPr>
          <p:cNvSpPr/>
          <p:nvPr/>
        </p:nvSpPr>
        <p:spPr>
          <a:xfrm>
            <a:off x="4056330" y="2837923"/>
            <a:ext cx="1821615" cy="693021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891EE70-EA87-96FB-B92B-14723AA81410}"/>
              </a:ext>
            </a:extLst>
          </p:cNvPr>
          <p:cNvSpPr/>
          <p:nvPr/>
        </p:nvSpPr>
        <p:spPr>
          <a:xfrm>
            <a:off x="4091032" y="4492864"/>
            <a:ext cx="1666953" cy="704691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F825185-6817-43AC-29AD-9F5E6E1B74BC}"/>
              </a:ext>
            </a:extLst>
          </p:cNvPr>
          <p:cNvSpPr/>
          <p:nvPr/>
        </p:nvSpPr>
        <p:spPr>
          <a:xfrm>
            <a:off x="4051459" y="1996039"/>
            <a:ext cx="1826485" cy="704692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DC712C5-5995-4E90-B813-86EB59F9FADE}"/>
              </a:ext>
            </a:extLst>
          </p:cNvPr>
          <p:cNvSpPr txBox="1"/>
          <p:nvPr/>
        </p:nvSpPr>
        <p:spPr>
          <a:xfrm>
            <a:off x="-1" y="6023441"/>
            <a:ext cx="3996084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133" dirty="0">
                <a:highlight>
                  <a:srgbClr val="DBEAF6"/>
                </a:highlight>
                <a:latin typeface="+mj-lt"/>
              </a:rPr>
              <a:t>Vận dụng xuất sắc những kiến thức đã học vào thực hành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BB0BE2-82D3-9773-1AE5-C09AB68368C4}"/>
              </a:ext>
            </a:extLst>
          </p:cNvPr>
          <p:cNvSpPr txBox="1"/>
          <p:nvPr/>
        </p:nvSpPr>
        <p:spPr>
          <a:xfrm>
            <a:off x="4042415" y="6021744"/>
            <a:ext cx="3996084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133" dirty="0">
                <a:highlight>
                  <a:srgbClr val="DBEAF6"/>
                </a:highlight>
                <a:latin typeface="+mj-lt"/>
              </a:rPr>
              <a:t>Vận dụng tốt những kiến thức đã học vào thực hành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A80287E-570A-FC5D-817B-E86BDB306A61}"/>
              </a:ext>
            </a:extLst>
          </p:cNvPr>
          <p:cNvSpPr txBox="1"/>
          <p:nvPr/>
        </p:nvSpPr>
        <p:spPr>
          <a:xfrm>
            <a:off x="8219083" y="6021744"/>
            <a:ext cx="3996084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133" dirty="0">
                <a:highlight>
                  <a:srgbClr val="DBEAF6"/>
                </a:highlight>
                <a:latin typeface="+mj-lt"/>
              </a:rPr>
              <a:t>Biết cách vận dụng những kiến thức đã học vào thực hành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38E9EF1-4E5E-A33E-2774-D93938B5170C}"/>
              </a:ext>
            </a:extLst>
          </p:cNvPr>
          <p:cNvSpPr txBox="1"/>
          <p:nvPr/>
        </p:nvSpPr>
        <p:spPr>
          <a:xfrm>
            <a:off x="3503365" y="166808"/>
            <a:ext cx="5185273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rPr lang="x-none" sz="4800" spc="400" dirty="0">
                <a:solidFill>
                  <a:schemeClr val="accent2">
                    <a:lumMod val="75000"/>
                  </a:schemeClr>
                </a:solidFill>
              </a:rPr>
              <a:t>ASSESSMENT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59BB542-0413-75F0-64D7-1F148D56B1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3408" y="5412477"/>
            <a:ext cx="609267" cy="6092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FF9AFA-CB18-2CB0-9EE5-AE211402C1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8644" y="1115491"/>
            <a:ext cx="739248" cy="7392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04CBD8-EE55-4022-F19C-AF2531AAB3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8644" y="1115491"/>
            <a:ext cx="739248" cy="7392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FAB8CE-190A-887C-42DD-D51203A5DA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9093" y="1106651"/>
            <a:ext cx="739248" cy="7392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29D49C-08F1-0B97-F40F-113C3018C2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71317" y="5405055"/>
            <a:ext cx="649364" cy="6493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E91E55-B5D3-0629-6A5C-C97602C397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4547" y="1105107"/>
            <a:ext cx="739248" cy="7046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007873-5D86-04D1-FD17-E6AD422BEC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6519" y="1097695"/>
            <a:ext cx="739248" cy="7392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96C5A9-CA59-28C6-BF99-E53B357238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6519" y="1103004"/>
            <a:ext cx="739248" cy="7392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EAB6020-AB98-17C8-9C24-3417DA170B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6519" y="1091152"/>
            <a:ext cx="739248" cy="7392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4ADC0BA-C9BA-3B07-63A3-F5235E3F04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6519" y="1091152"/>
            <a:ext cx="739248" cy="7392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DB5B05D-2516-ADB5-22CE-12CB8CBACE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6519" y="1097695"/>
            <a:ext cx="739248" cy="7392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C777E58-2C0E-024F-A2C4-BB50EE6E8D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50113" y="5372381"/>
            <a:ext cx="649364" cy="6493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A9093E7-C78F-FF9A-B267-BAB5887D81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18285" y="1091152"/>
            <a:ext cx="739248" cy="73924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BCCB51E-8FEB-6B99-E76C-5EB6B37F14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18285" y="1099289"/>
            <a:ext cx="739248" cy="73924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850A937-3086-22EF-B318-5625E7049E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18285" y="1097695"/>
            <a:ext cx="739248" cy="73924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1C48E08-9E2A-47B1-8C8A-298A9A30C8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18285" y="1083408"/>
            <a:ext cx="739248" cy="73924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6DF3C00-5007-B909-DCB1-4358504A4A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98592" y="1086957"/>
            <a:ext cx="778635" cy="77863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D13D869-B94A-60B1-AEA3-39C53EDA4D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8951" y="1116044"/>
            <a:ext cx="739248" cy="70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176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0.00617 L -0.00694 0.496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5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45679E-6 L -8.33333E-7 0.2518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1018 L 0.00017 0.3706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0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1019 L 0.00017 0.489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9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0.00093 L -0.00347 0.1274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0.00093 L -0.00347 0.2518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6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0.00525 L -0.00347 0.3719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0.00216 L -0.00347 0.48951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-2.96296E-6 L -0.00694 0.12809 " pathEditMode="relative" ptsTypes="AA">
                                      <p:cBhvr>
                                        <p:cTn id="8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2.46914E-6 L -0.00694 0.25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0.00617 L -0.00694 0.37099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2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0463 L 0 0.12839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1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6" descr="SERRA ENGLISH TOGETHER: June 20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9073"/>
            <a:ext cx="12192000" cy="7267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780D573E-25B3-AC4F-1426-F6341A203AE3}"/>
              </a:ext>
            </a:extLst>
          </p:cNvPr>
          <p:cNvSpPr/>
          <p:nvPr/>
        </p:nvSpPr>
        <p:spPr>
          <a:xfrm>
            <a:off x="2772932" y="1745358"/>
            <a:ext cx="7397957" cy="2282350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A10300"/>
                </a:solidFill>
                <a:latin typeface="Comic Sans MS" panose="030F0702030302020204" pitchFamily="66" charset="0"/>
              </a:rPr>
              <a:t>  </a:t>
            </a:r>
          </a:p>
          <a:p>
            <a:pPr algn="ctr"/>
            <a:r>
              <a:rPr lang="en-US" sz="5400" b="1" dirty="0">
                <a:solidFill>
                  <a:srgbClr val="A10300"/>
                </a:solidFill>
                <a:latin typeface="Comic Sans MS" panose="030F0702030302020204" pitchFamily="66" charset="0"/>
              </a:rPr>
              <a:t> REVIEW 5: </a:t>
            </a:r>
          </a:p>
          <a:p>
            <a:pPr algn="ctr"/>
            <a:r>
              <a:rPr lang="en-US" sz="5400" b="1" dirty="0">
                <a:solidFill>
                  <a:srgbClr val="A10300"/>
                </a:solidFill>
                <a:latin typeface="Comic Sans MS" panose="030F0702030302020204" pitchFamily="66" charset="0"/>
              </a:rPr>
              <a:t>  PART 3</a:t>
            </a:r>
          </a:p>
          <a:p>
            <a:pPr algn="ctr"/>
            <a:r>
              <a:rPr lang="en-US" sz="6000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7856" y="18998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7361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84856" y="1017431"/>
            <a:ext cx="10006885" cy="48295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336129" y="1209623"/>
            <a:ext cx="9581882" cy="4397616"/>
          </a:xfrm>
          <a:prstGeom prst="rect">
            <a:avLst/>
          </a:prstGeom>
          <a:solidFill>
            <a:schemeClr val="bg1"/>
          </a:solidFill>
          <a:ln w="3810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ids learn English through songs_ In the Summer Sun  _ Kid Song _ Elephant English">
            <a:hlinkClick r:id="" action="ppaction://media"/>
            <a:extLst>
              <a:ext uri="{FF2B5EF4-FFF2-40B4-BE49-F238E27FC236}">
                <a16:creationId xmlns:a16="http://schemas.microsoft.com/office/drawing/2014/main" id="{05D9E4BC-C920-4B6F-8C0A-785A7AB569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248079"/>
      </p:ext>
    </p:extLst>
  </p:cSld>
  <p:clrMapOvr>
    <a:masterClrMapping/>
  </p:clrMapOvr>
  <p:transition spd="slow">
    <p:checker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6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4858" y="2060620"/>
            <a:ext cx="10934163" cy="3258355"/>
          </a:xfrm>
          <a:prstGeom prst="rect">
            <a:avLst/>
          </a:prstGeom>
          <a:solidFill>
            <a:srgbClr val="FCFDFE">
              <a:alpha val="8313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7908571" y="3234626"/>
            <a:ext cx="570285" cy="574431"/>
          </a:xfrm>
          <a:prstGeom prst="roundRect">
            <a:avLst/>
          </a:prstGeom>
          <a:solidFill>
            <a:srgbClr val="FFF26B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Y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150272" y="3240320"/>
            <a:ext cx="570285" cy="574431"/>
          </a:xfrm>
          <a:prstGeom prst="roundRect">
            <a:avLst/>
          </a:prstGeom>
          <a:solidFill>
            <a:srgbClr val="FFF26B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15074" y="3240321"/>
            <a:ext cx="570285" cy="574431"/>
          </a:xfrm>
          <a:prstGeom prst="roundRect">
            <a:avLst/>
          </a:prstGeom>
          <a:solidFill>
            <a:srgbClr val="FFF26B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676354" y="3240321"/>
            <a:ext cx="570285" cy="574431"/>
          </a:xfrm>
          <a:prstGeom prst="roundRect">
            <a:avLst/>
          </a:prstGeom>
          <a:solidFill>
            <a:srgbClr val="FFF26B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939395" y="3240322"/>
            <a:ext cx="570285" cy="574431"/>
          </a:xfrm>
          <a:prstGeom prst="roundRect">
            <a:avLst/>
          </a:prstGeom>
          <a:solidFill>
            <a:srgbClr val="FFF26B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L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202436" y="3240322"/>
            <a:ext cx="570285" cy="574431"/>
          </a:xfrm>
          <a:prstGeom prst="roundRect">
            <a:avLst/>
          </a:prstGeom>
          <a:solidFill>
            <a:srgbClr val="FFF26B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O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465477" y="3240323"/>
            <a:ext cx="570285" cy="574431"/>
          </a:xfrm>
          <a:prstGeom prst="roundRect">
            <a:avLst/>
          </a:prstGeom>
          <a:solidFill>
            <a:srgbClr val="FFF26B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H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3465477" y="3234626"/>
            <a:ext cx="570285" cy="574431"/>
          </a:xfrm>
          <a:prstGeom prst="roundRect">
            <a:avLst/>
          </a:prstGeom>
          <a:solidFill>
            <a:srgbClr val="FFF26B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198906" y="3234626"/>
            <a:ext cx="570285" cy="574431"/>
          </a:xfrm>
          <a:prstGeom prst="roundRect">
            <a:avLst/>
          </a:prstGeom>
          <a:solidFill>
            <a:srgbClr val="FFF26B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939391" y="3240319"/>
            <a:ext cx="570285" cy="574431"/>
          </a:xfrm>
          <a:prstGeom prst="roundRect">
            <a:avLst/>
          </a:prstGeom>
          <a:solidFill>
            <a:srgbClr val="FFF26B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5667782" y="3234626"/>
            <a:ext cx="570285" cy="574431"/>
          </a:xfrm>
          <a:prstGeom prst="roundRect">
            <a:avLst/>
          </a:prstGeom>
          <a:solidFill>
            <a:srgbClr val="FFF26B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409421" y="3234625"/>
            <a:ext cx="570285" cy="574431"/>
          </a:xfrm>
          <a:prstGeom prst="roundRect">
            <a:avLst/>
          </a:prstGeom>
          <a:solidFill>
            <a:srgbClr val="FFF26B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52572" y="3234625"/>
            <a:ext cx="570285" cy="574431"/>
          </a:xfrm>
          <a:prstGeom prst="roundRect">
            <a:avLst/>
          </a:prstGeom>
          <a:solidFill>
            <a:srgbClr val="FFF26B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887770" y="3240318"/>
            <a:ext cx="570285" cy="574431"/>
          </a:xfrm>
          <a:prstGeom prst="roundRect">
            <a:avLst/>
          </a:prstGeom>
          <a:solidFill>
            <a:srgbClr val="FFF26B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079732" y="4220241"/>
            <a:ext cx="3284895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endParaRPr lang="en-US" sz="4000" dirty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15861" y="4207314"/>
            <a:ext cx="28344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HOLIDAY</a:t>
            </a:r>
          </a:p>
        </p:txBody>
      </p:sp>
      <p:sp>
        <p:nvSpPr>
          <p:cNvPr id="6" name="Rectangle 5"/>
          <p:cNvSpPr/>
          <p:nvPr/>
        </p:nvSpPr>
        <p:spPr>
          <a:xfrm>
            <a:off x="2269641" y="1550504"/>
            <a:ext cx="7550220" cy="98066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What word is it?</a:t>
            </a:r>
          </a:p>
        </p:txBody>
      </p:sp>
      <p:pic>
        <p:nvPicPr>
          <p:cNvPr id="39" name="Picture 20" descr="Winnie-the-Pooh Hug Drawing, winnie the pooh, child, toddler png | PNGEg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229" y="4281187"/>
            <a:ext cx="3096304" cy="257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9296"/>
      </p:ext>
    </p:extLst>
  </p:cSld>
  <p:clrMapOvr>
    <a:masterClrMapping/>
  </p:clrMapOvr>
  <p:transition spd="slow">
    <p:push dir="u"/>
    <p:sndAc>
      <p:stSnd>
        <p:snd r:embed="rId3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5 MAGIC SOUND EFFECTS - NON-COPYRIGHTED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0" name="Picture 18" descr="Nature scene of a park with rainbow. Download a Free Preview or High  Quality Adobe Illustrator Ai,… | Nature scenes, Background pictures,  Beautiful photos of natur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04"/>
          <a:stretch/>
        </p:blipFill>
        <p:spPr bwMode="auto">
          <a:xfrm>
            <a:off x="-1" y="0"/>
            <a:ext cx="12192001" cy="686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300747" y="9061343"/>
            <a:ext cx="8826037" cy="1896533"/>
          </a:xfrm>
          <a:prstGeom prst="roundRect">
            <a:avLst/>
          </a:prstGeom>
          <a:solidFill>
            <a:srgbClr val="FDD3E2"/>
          </a:solidFill>
          <a:ln w="57150">
            <a:solidFill>
              <a:srgbClr val="FB9F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  2. Review</a:t>
            </a:r>
          </a:p>
          <a:p>
            <a:pPr algn="ctr"/>
            <a:r>
              <a:rPr lang="en-US" sz="5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  Who jump higher?</a:t>
            </a:r>
          </a:p>
        </p:txBody>
      </p:sp>
      <p:pic>
        <p:nvPicPr>
          <p:cNvPr id="6146" name="Picture 2" descr="Winnie The Pooh, Piglet And Tigger Clip Art 2 - Winnie The Pooh With  Friends Balloon - Png Download - Full Size Clipart (#1260983) - PinClip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713" y="6957057"/>
            <a:ext cx="3732264" cy="420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06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3" name="chimes.wav"/>
          </p:stSnd>
        </p:sndAc>
      </p:transition>
    </mc:Choice>
    <mc:Fallback xmlns="">
      <p:transition spd="slow">
        <p:circl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7.40741E-7 L -0.00221 -0.919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459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4.81481E-6 L -0.00651 -0.9254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4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646" y="2339862"/>
            <a:ext cx="1714058" cy="59729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096" y="3374599"/>
            <a:ext cx="2017091" cy="710052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>
          <a:xfrm>
            <a:off x="8193808" y="3838954"/>
            <a:ext cx="1398884" cy="168965"/>
          </a:xfrm>
          <a:prstGeom prst="rect">
            <a:avLst/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7741350" y="2748208"/>
            <a:ext cx="981682" cy="104333"/>
          </a:xfrm>
          <a:prstGeom prst="rect">
            <a:avLst/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7726051" y="2740673"/>
            <a:ext cx="1105591" cy="131895"/>
          </a:xfrm>
          <a:prstGeom prst="rect">
            <a:avLst/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8252484" y="3874533"/>
            <a:ext cx="1302880" cy="116880"/>
          </a:xfrm>
          <a:prstGeom prst="rect">
            <a:avLst/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663" y="4661858"/>
            <a:ext cx="3674740" cy="149518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160" y="970662"/>
            <a:ext cx="3623348" cy="122424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493" y="4447442"/>
            <a:ext cx="2316567" cy="84598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776" y="5756156"/>
            <a:ext cx="2465626" cy="110184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772" y="4329205"/>
            <a:ext cx="2025027" cy="978021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021" y="2372540"/>
            <a:ext cx="1490066" cy="61376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286" y="3408141"/>
            <a:ext cx="1856248" cy="75527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95" y="5885984"/>
            <a:ext cx="2219027" cy="972016"/>
          </a:xfrm>
          <a:prstGeom prst="rect">
            <a:avLst/>
          </a:prstGeom>
        </p:spPr>
      </p:pic>
      <p:sp>
        <p:nvSpPr>
          <p:cNvPr id="42" name="Oval 41">
            <a:hlinkClick r:id="rId19" action="ppaction://hlinksldjump"/>
          </p:cNvPr>
          <p:cNvSpPr/>
          <p:nvPr/>
        </p:nvSpPr>
        <p:spPr>
          <a:xfrm>
            <a:off x="110972" y="3240184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6" name="Oval 65">
            <a:hlinkClick r:id="rId20" action="ppaction://hlinksldjump"/>
          </p:cNvPr>
          <p:cNvSpPr/>
          <p:nvPr/>
        </p:nvSpPr>
        <p:spPr>
          <a:xfrm>
            <a:off x="110972" y="253835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Oval 66">
            <a:hlinkClick r:id="rId21" action="ppaction://hlinksldjump"/>
          </p:cNvPr>
          <p:cNvSpPr/>
          <p:nvPr/>
        </p:nvSpPr>
        <p:spPr>
          <a:xfrm>
            <a:off x="110972" y="182556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Oval 67">
            <a:hlinkClick r:id="rId22" action="ppaction://hlinksldjump"/>
          </p:cNvPr>
          <p:cNvSpPr/>
          <p:nvPr/>
        </p:nvSpPr>
        <p:spPr>
          <a:xfrm>
            <a:off x="110972" y="111276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Oval 73">
            <a:hlinkClick r:id="rId23" action="ppaction://hlinksldjump"/>
          </p:cNvPr>
          <p:cNvSpPr/>
          <p:nvPr/>
        </p:nvSpPr>
        <p:spPr>
          <a:xfrm>
            <a:off x="11428498" y="3240184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Oval 74">
            <a:hlinkClick r:id="rId24" action="ppaction://hlinksldjump"/>
          </p:cNvPr>
          <p:cNvSpPr/>
          <p:nvPr/>
        </p:nvSpPr>
        <p:spPr>
          <a:xfrm>
            <a:off x="11428498" y="253835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" name="Oval 75">
            <a:hlinkClick r:id="rId25" action="ppaction://hlinksldjump"/>
          </p:cNvPr>
          <p:cNvSpPr/>
          <p:nvPr/>
        </p:nvSpPr>
        <p:spPr>
          <a:xfrm>
            <a:off x="11428498" y="182556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" name="Oval 76">
            <a:hlinkClick r:id="rId26" action="ppaction://hlinksldjump"/>
          </p:cNvPr>
          <p:cNvSpPr/>
          <p:nvPr/>
        </p:nvSpPr>
        <p:spPr>
          <a:xfrm>
            <a:off x="11428498" y="111276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Cloud 18"/>
          <p:cNvSpPr/>
          <p:nvPr/>
        </p:nvSpPr>
        <p:spPr>
          <a:xfrm>
            <a:off x="2235883" y="1085757"/>
            <a:ext cx="927370" cy="592247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Cloud 19"/>
          <p:cNvSpPr/>
          <p:nvPr/>
        </p:nvSpPr>
        <p:spPr>
          <a:xfrm>
            <a:off x="9250484" y="1054961"/>
            <a:ext cx="917700" cy="584847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350788" y="186613"/>
            <a:ext cx="609600" cy="609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014284" y="6455546"/>
            <a:ext cx="1728537" cy="197917"/>
          </a:xfrm>
          <a:prstGeom prst="rect">
            <a:avLst/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9157718" y="5013680"/>
            <a:ext cx="1728537" cy="197917"/>
          </a:xfrm>
          <a:prstGeom prst="rect">
            <a:avLst/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4980996" y="5783130"/>
            <a:ext cx="2369251" cy="188613"/>
          </a:xfrm>
          <a:prstGeom prst="rect">
            <a:avLst/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10166684" y="6607946"/>
            <a:ext cx="1728537" cy="197917"/>
          </a:xfrm>
          <a:prstGeom prst="rect">
            <a:avLst/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5643732" y="1675079"/>
            <a:ext cx="1681135" cy="183475"/>
          </a:xfrm>
          <a:prstGeom prst="rect">
            <a:avLst/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2932483" y="3932973"/>
            <a:ext cx="1233755" cy="123072"/>
          </a:xfrm>
          <a:prstGeom prst="rect">
            <a:avLst/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3934651" y="2787643"/>
            <a:ext cx="981682" cy="104333"/>
          </a:xfrm>
          <a:prstGeom prst="rect">
            <a:avLst/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1871910" y="4990310"/>
            <a:ext cx="1358760" cy="197917"/>
          </a:xfrm>
          <a:prstGeom prst="rect">
            <a:avLst/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522442" y="6576419"/>
            <a:ext cx="1534957" cy="178236"/>
          </a:xfrm>
          <a:prstGeom prst="rect">
            <a:avLst/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" name="Picture 6" descr="Pin on Cute gif"/>
          <p:cNvPicPr>
            <a:picLocks noChangeAspect="1" noChangeArrowheads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517" y="3600301"/>
            <a:ext cx="2717498" cy="186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Rectangle 80"/>
          <p:cNvSpPr/>
          <p:nvPr/>
        </p:nvSpPr>
        <p:spPr>
          <a:xfrm>
            <a:off x="2597962" y="996148"/>
            <a:ext cx="166584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Good job!</a:t>
            </a:r>
            <a:endParaRPr lang="en-US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7886793" y="970662"/>
            <a:ext cx="166584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Good job!</a:t>
            </a:r>
            <a:endParaRPr lang="en-US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" name="Rounded Rectangle 1">
            <a:hlinkClick r:id="rId29" action="ppaction://hlinksldjump"/>
          </p:cNvPr>
          <p:cNvSpPr/>
          <p:nvPr/>
        </p:nvSpPr>
        <p:spPr>
          <a:xfrm>
            <a:off x="10038739" y="252068"/>
            <a:ext cx="1649468" cy="52322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Next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442" y="184355"/>
            <a:ext cx="1981200" cy="17335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96" y="4921561"/>
            <a:ext cx="1307567" cy="153398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657" y="4212565"/>
            <a:ext cx="1724746" cy="183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108511"/>
      </p:ext>
    </p:extLst>
  </p:cSld>
  <p:clrMapOvr>
    <a:masterClrMapping/>
  </p:clrMapOvr>
  <p:transition spd="slow">
    <p:push dir="d"/>
    <p:sndAc>
      <p:stSnd>
        <p:snd r:embed="rId5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96296E-6 C 0.00234 -0.06297 -0.03256 -0.25463 0.02161 -0.30301 C 0.07252 -0.31783 0.08099 -0.26621 0.1056 -0.22269 " pathEditMode="relative" rAng="0" ptsTypes="AAA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1" y="-15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56 -0.22269 C 0.11459 -0.28472 0.0875 -0.42616 0.13438 -0.44352 C 0.17696 -0.45139 0.1862 -0.42871 0.19466 -0.36621 " pathEditMode="relative" rAng="0" ptsTypes="AAA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53" y="-1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466 -0.36621 C 0.1931 -0.43889 0.17891 -0.5375 0.21693 -0.55834 C 0.24323 -0.5581 0.2418 -0.54491 0.25352 -0.51968 " pathEditMode="relative" rAng="0" ptsTypes="AAA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7" y="-9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352 -0.51968 C 0.24649 -0.59398 0.23099 -0.70648 0.27695 -0.72523 C 0.32318 -0.72523 0.31094 -0.70903 0.32031 -0.68773 " pathEditMode="relative" rAng="0" ptsTypes="AAA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0" y="-10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C -0.00065 -0.14699 0.01276 -0.48866 -0.04479 -0.54445 C -0.0707 -0.5757 -0.07812 -0.23704 -0.07578 -0.15162 " pathEditMode="relative" rAng="21420000" ptsTypes="AAA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1" y="-27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966 -0.12083 C -0.07239 -0.23981 -0.05364 -0.56458 -0.11641 -0.56991 C -0.14336 -0.57546 -0.14687 -0.43472 -0.15677 -0.32963 " pathEditMode="relative" rAng="0" ptsTypes="AAA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23" y="-224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678 -0.32963 C -0.153 -0.42848 -0.10638 -0.56968 -0.14766 -0.61505 C -0.18321 -0.62848 -0.19948 -0.53102 -0.19961 -0.48079 " pathEditMode="relative" rAng="0" ptsTypes="AAA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" y="-143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823 -0.48403 C -0.21862 -0.53519 -0.07722 -0.73311 -0.23724 -0.73218 C -0.29675 -0.72987 -0.33112 -0.63797 -0.33959 -0.61227 " pathEditMode="relative" rAng="0" ptsTypes="AAA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3" y="-12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  <p:bldLst>
      <p:bldP spid="42" grpId="0" animBg="1"/>
      <p:bldP spid="66" grpId="0" animBg="1"/>
      <p:bldP spid="67" grpId="0" animBg="1"/>
      <p:bldP spid="68" grpId="0" animBg="1"/>
      <p:bldP spid="74" grpId="0" animBg="1"/>
      <p:bldP spid="75" grpId="0" animBg="1"/>
      <p:bldP spid="76" grpId="0" animBg="1"/>
      <p:bldP spid="77" grpId="0" animBg="1"/>
      <p:bldP spid="81" grpId="0"/>
      <p:bldP spid="81" grpId="1"/>
      <p:bldP spid="83" grpId="0"/>
      <p:bldP spid="8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Wooden Bulletin Board clipart. Free download transparent .PNG | Creazill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981" y="348122"/>
            <a:ext cx="10964767" cy="6232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27756" y="1588193"/>
            <a:ext cx="8945044" cy="415805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200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1252" y="293072"/>
            <a:ext cx="1972774" cy="2033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64" name="Picture 16" descr="Flowers with Grass Transparent PNG Clipart​ | Gallery Yopriceville -  High-Quality Images and Transparent PNG Free Clipar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5701" y="4374337"/>
            <a:ext cx="13013615" cy="248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027756" y="1588194"/>
            <a:ext cx="8945044" cy="286232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endParaRPr lang="en-US" sz="3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Which plα</a:t>
            </a:r>
            <a:r>
              <a:rPr lang="en-US" sz="30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ce</a:t>
            </a:r>
            <a:r>
              <a:rPr 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would you like to </a:t>
            </a:r>
          </a:p>
          <a:p>
            <a:r>
              <a:rPr 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        visit on </a:t>
            </a:r>
            <a:r>
              <a:rPr lang="en-US" sz="30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holid</a:t>
            </a:r>
            <a:r>
              <a:rPr 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αy?</a:t>
            </a:r>
          </a:p>
          <a:p>
            <a:pPr algn="ctr"/>
            <a:endParaRPr lang="en-US" sz="3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58011" y="4821383"/>
            <a:ext cx="5406189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I'd like to visit Ba Na Hill.</a:t>
            </a:r>
          </a:p>
        </p:txBody>
      </p:sp>
      <p:sp>
        <p:nvSpPr>
          <p:cNvPr id="10" name="Rounded Rectangle 9">
            <a:hlinkClick r:id="rId9" action="ppaction://hlinksldjump"/>
          </p:cNvPr>
          <p:cNvSpPr/>
          <p:nvPr/>
        </p:nvSpPr>
        <p:spPr>
          <a:xfrm>
            <a:off x="10372795" y="86512"/>
            <a:ext cx="1649468" cy="52322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Next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F8915ED-DD31-4E43-8FEF-A13A6A3DFFD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77616" y="1588194"/>
            <a:ext cx="2987277" cy="21105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B81E1E7-8879-454E-9D4A-46D608A79AE1}"/>
              </a:ext>
            </a:extLst>
          </p:cNvPr>
          <p:cNvSpPr txBox="1"/>
          <p:nvPr/>
        </p:nvSpPr>
        <p:spPr>
          <a:xfrm>
            <a:off x="8476805" y="3812838"/>
            <a:ext cx="1774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latin typeface="Comic Sans MS" panose="030F0702030302020204" pitchFamily="66" charset="0"/>
              </a:rPr>
              <a:t>B</a:t>
            </a:r>
            <a:r>
              <a:rPr lang="el-GR" sz="2400" dirty="0">
                <a:latin typeface="Comic Sans MS" panose="030F0702030302020204" pitchFamily="66" charset="0"/>
              </a:rPr>
              <a:t>α </a:t>
            </a:r>
            <a:r>
              <a:rPr lang="it-IT" sz="2400" dirty="0">
                <a:latin typeface="Comic Sans MS" panose="030F0702030302020204" pitchFamily="66" charset="0"/>
              </a:rPr>
              <a:t>N</a:t>
            </a:r>
            <a:r>
              <a:rPr lang="el-GR" sz="2400" dirty="0">
                <a:latin typeface="Comic Sans MS" panose="030F0702030302020204" pitchFamily="66" charset="0"/>
              </a:rPr>
              <a:t>α </a:t>
            </a:r>
            <a:r>
              <a:rPr lang="it-IT" sz="2400" dirty="0">
                <a:latin typeface="Comic Sans MS" panose="030F0702030302020204" pitchFamily="66" charset="0"/>
              </a:rPr>
              <a:t>Hills</a:t>
            </a:r>
            <a:endParaRPr lang="en-US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462551"/>
      </p:ext>
    </p:extLst>
  </p:cSld>
  <p:clrMapOvr>
    <a:masterClrMapping/>
  </p:clrMapOvr>
  <p:transition spd="slow">
    <p:push dir="r"/>
    <p:sndAc>
      <p:stSnd>
        <p:snd r:embed="rId2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Wooden Bulletin Board clipart. Free download transparent .PNG | Creazill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52" y="356531"/>
            <a:ext cx="11651011" cy="6232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55805" y="1588193"/>
            <a:ext cx="9209419" cy="41671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200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1252" y="293072"/>
            <a:ext cx="1972774" cy="2033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64" name="Picture 16" descr="Flowers with Grass Transparent PNG Clipart​ | Gallery Yopriceville -  High-Quality Images and Transparent PNG Free Clipar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5701" y="4374337"/>
            <a:ext cx="13013615" cy="248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>
            <a:hlinkClick r:id="rId9" action="ppaction://hlinksldjump"/>
          </p:cNvPr>
          <p:cNvSpPr/>
          <p:nvPr/>
        </p:nvSpPr>
        <p:spPr>
          <a:xfrm>
            <a:off x="10372795" y="86512"/>
            <a:ext cx="1649468" cy="52322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Next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71C2AA9-5B2F-41C5-A160-6159F1563EA5}"/>
              </a:ext>
            </a:extLst>
          </p:cNvPr>
          <p:cNvSpPr txBox="1"/>
          <p:nvPr/>
        </p:nvSpPr>
        <p:spPr>
          <a:xfrm>
            <a:off x="1953614" y="1588194"/>
            <a:ext cx="8945044" cy="286232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endParaRPr lang="en-US" sz="3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Which plα</a:t>
            </a:r>
            <a:r>
              <a:rPr lang="en-US" sz="30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ce</a:t>
            </a:r>
            <a:r>
              <a:rPr 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would you like to </a:t>
            </a:r>
          </a:p>
          <a:p>
            <a:pPr>
              <a:lnSpc>
                <a:spcPct val="150000"/>
              </a:lnSpc>
            </a:pPr>
            <a:r>
              <a:rPr 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        visit on </a:t>
            </a:r>
            <a:r>
              <a:rPr lang="en-US" sz="30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holid</a:t>
            </a:r>
            <a:r>
              <a:rPr 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αy?</a:t>
            </a:r>
          </a:p>
          <a:p>
            <a:pPr algn="ctr"/>
            <a:endParaRPr lang="en-US" sz="3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8696F6-6C29-4D41-A87C-E05241D801C7}"/>
              </a:ext>
            </a:extLst>
          </p:cNvPr>
          <p:cNvSpPr txBox="1"/>
          <p:nvPr/>
        </p:nvSpPr>
        <p:spPr>
          <a:xfrm>
            <a:off x="2438424" y="4924344"/>
            <a:ext cx="7516666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I'd like to visit </a:t>
            </a:r>
            <a:r>
              <a:rPr lang="en-US" sz="30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Phu</a:t>
            </a:r>
            <a:r>
              <a:rPr lang="en-US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Quoc </a:t>
            </a:r>
            <a:r>
              <a:rPr lang="en-US" sz="30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Isl</a:t>
            </a:r>
            <a:r>
              <a:rPr lang="en-US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αnd.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D17C700-321A-4067-AC0A-471D0839652D}"/>
              </a:ext>
            </a:extLst>
          </p:cNvPr>
          <p:cNvSpPr txBox="1"/>
          <p:nvPr/>
        </p:nvSpPr>
        <p:spPr>
          <a:xfrm>
            <a:off x="8155526" y="3812838"/>
            <a:ext cx="2525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latin typeface="Comic Sans MS" panose="030F0702030302020204" pitchFamily="66" charset="0"/>
              </a:rPr>
              <a:t>Phu Quoc Isl</a:t>
            </a:r>
            <a:r>
              <a:rPr lang="el-GR" sz="2400" dirty="0">
                <a:latin typeface="Comic Sans MS" panose="030F0702030302020204" pitchFamily="66" charset="0"/>
              </a:rPr>
              <a:t>α</a:t>
            </a:r>
            <a:r>
              <a:rPr lang="it-IT" sz="2400" dirty="0">
                <a:latin typeface="Comic Sans MS" panose="030F0702030302020204" pitchFamily="66" charset="0"/>
              </a:rPr>
              <a:t>nd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A31BE0D-D1A9-4A9E-833A-6BE318C66B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22725" y="1673450"/>
            <a:ext cx="3042499" cy="209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454709"/>
      </p:ext>
    </p:extLst>
  </p:cSld>
  <p:clrMapOvr>
    <a:masterClrMapping/>
  </p:clrMapOvr>
  <p:transition spd="slow">
    <p:push/>
    <p:sndAc>
      <p:stSnd>
        <p:snd r:embed="rId2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Wooden Bulletin Board clipart. Free download transparent .PNG | Creazill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114" y="293073"/>
            <a:ext cx="10657933" cy="6295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27756" y="1136823"/>
            <a:ext cx="8837468" cy="46185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200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1252" y="293072"/>
            <a:ext cx="1972774" cy="2033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340" name="Picture 4" descr="Winnie the Pooh cartoon on transparent background PNG - Similar 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500" b="9916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78" t="-1918" r="21776" b="1918"/>
          <a:stretch/>
        </p:blipFill>
        <p:spPr bwMode="auto">
          <a:xfrm>
            <a:off x="392096" y="3176257"/>
            <a:ext cx="2118022" cy="373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9">
            <a:hlinkClick r:id="rId10" action="ppaction://hlinksldjump"/>
          </p:cNvPr>
          <p:cNvSpPr/>
          <p:nvPr/>
        </p:nvSpPr>
        <p:spPr>
          <a:xfrm>
            <a:off x="10372795" y="86512"/>
            <a:ext cx="1649468" cy="52322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Next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8BD52A0-137A-47CD-BC98-982FDF94BFA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542" y="1690088"/>
            <a:ext cx="3635896" cy="204569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27D1E8E-D6D2-4033-83B5-9FA90A3AD324}"/>
              </a:ext>
            </a:extLst>
          </p:cNvPr>
          <p:cNvSpPr txBox="1"/>
          <p:nvPr/>
        </p:nvSpPr>
        <p:spPr>
          <a:xfrm>
            <a:off x="4263958" y="1239452"/>
            <a:ext cx="45175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latin typeface="Comic Sans MS" panose="030F0702030302020204" pitchFamily="66" charset="0"/>
              </a:rPr>
              <a:t> Hon Mun Isl</a:t>
            </a:r>
            <a:r>
              <a:rPr lang="el-GR" sz="2400" dirty="0">
                <a:latin typeface="Comic Sans MS" panose="030F0702030302020204" pitchFamily="66" charset="0"/>
              </a:rPr>
              <a:t>α</a:t>
            </a:r>
            <a:r>
              <a:rPr lang="it-IT" sz="2400" dirty="0">
                <a:latin typeface="Comic Sans MS" panose="030F0702030302020204" pitchFamily="66" charset="0"/>
              </a:rPr>
              <a:t>nd / row </a:t>
            </a:r>
            <a:r>
              <a:rPr lang="el-GR" sz="2400" dirty="0">
                <a:latin typeface="Comic Sans MS" panose="030F0702030302020204" pitchFamily="66" charset="0"/>
              </a:rPr>
              <a:t>α </a:t>
            </a:r>
            <a:r>
              <a:rPr lang="it-IT" sz="2400" dirty="0">
                <a:latin typeface="Comic Sans MS" panose="030F0702030302020204" pitchFamily="66" charset="0"/>
              </a:rPr>
              <a:t>bo</a:t>
            </a:r>
            <a:r>
              <a:rPr lang="el-GR" sz="2400" dirty="0">
                <a:latin typeface="Comic Sans MS" panose="030F0702030302020204" pitchFamily="66" charset="0"/>
              </a:rPr>
              <a:t>α</a:t>
            </a:r>
            <a:r>
              <a:rPr lang="it-IT" sz="2400" dirty="0">
                <a:latin typeface="Comic Sans MS" panose="030F0702030302020204" pitchFamily="66" charset="0"/>
              </a:rPr>
              <a:t>t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DAA3E58-1DA0-4B7E-8F2F-0D4141735727}"/>
              </a:ext>
            </a:extLst>
          </p:cNvPr>
          <p:cNvSpPr txBox="1"/>
          <p:nvPr/>
        </p:nvSpPr>
        <p:spPr>
          <a:xfrm>
            <a:off x="3132136" y="3778120"/>
            <a:ext cx="7516666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What can you do on Hon Mun Island?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7D7749B-CD7F-4316-8130-FEF07FBC6161}"/>
              </a:ext>
            </a:extLst>
          </p:cNvPr>
          <p:cNvSpPr txBox="1"/>
          <p:nvPr/>
        </p:nvSpPr>
        <p:spPr>
          <a:xfrm>
            <a:off x="2697860" y="4538679"/>
            <a:ext cx="751666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We can row a boat.</a:t>
            </a:r>
          </a:p>
        </p:txBody>
      </p:sp>
    </p:spTree>
    <p:extLst>
      <p:ext uri="{BB962C8B-B14F-4D97-AF65-F5344CB8AC3E}">
        <p14:creationId xmlns:p14="http://schemas.microsoft.com/office/powerpoint/2010/main" val="3343514967"/>
      </p:ext>
    </p:extLst>
  </p:cSld>
  <p:clrMapOvr>
    <a:masterClrMapping/>
  </p:clrMapOvr>
  <p:transition spd="slow">
    <p:push dir="u"/>
    <p:sndAc>
      <p:stSnd>
        <p:snd r:embed="rId3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Wooden Bulletin Board clipart. Free download transparent .PNG | Creazill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38" y="86512"/>
            <a:ext cx="11502310" cy="6502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43198" y="879751"/>
            <a:ext cx="9322026" cy="487558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200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1252" y="293072"/>
            <a:ext cx="1972774" cy="2033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64" name="Picture 16" descr="Flowers with Grass Transparent PNG Clipart​ | Gallery Yopriceville -  High-Quality Images and Transparent PNG Free Clipar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5701" y="4374337"/>
            <a:ext cx="13013615" cy="248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9">
            <a:hlinkClick r:id="rId9" action="ppaction://hlinksldjump"/>
          </p:cNvPr>
          <p:cNvSpPr/>
          <p:nvPr/>
        </p:nvSpPr>
        <p:spPr>
          <a:xfrm>
            <a:off x="10372795" y="86512"/>
            <a:ext cx="1649468" cy="52322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Next</a:t>
            </a:r>
          </a:p>
        </p:txBody>
      </p:sp>
      <p:pic>
        <p:nvPicPr>
          <p:cNvPr id="21" name="Picture 2" descr="Con lợn png | PNGEg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79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70958" y="2222104"/>
            <a:ext cx="3314700" cy="444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0D2D053-812F-4207-8E7C-7A3331C99244}"/>
              </a:ext>
            </a:extLst>
          </p:cNvPr>
          <p:cNvSpPr txBox="1"/>
          <p:nvPr/>
        </p:nvSpPr>
        <p:spPr>
          <a:xfrm>
            <a:off x="2337667" y="3654890"/>
            <a:ext cx="7516666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What can you do? </a:t>
            </a: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3D232816-009B-4554-9911-C3B62C0FD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209" y="1263543"/>
            <a:ext cx="2841582" cy="213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A10A4B1-0539-4C3F-9420-E1896ED31FEF}"/>
              </a:ext>
            </a:extLst>
          </p:cNvPr>
          <p:cNvSpPr txBox="1"/>
          <p:nvPr/>
        </p:nvSpPr>
        <p:spPr>
          <a:xfrm>
            <a:off x="2261416" y="4443800"/>
            <a:ext cx="751666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 can eat seafood .</a:t>
            </a:r>
          </a:p>
        </p:txBody>
      </p:sp>
    </p:spTree>
    <p:extLst>
      <p:ext uri="{BB962C8B-B14F-4D97-AF65-F5344CB8AC3E}">
        <p14:creationId xmlns:p14="http://schemas.microsoft.com/office/powerpoint/2010/main" val="1509547788"/>
      </p:ext>
    </p:extLst>
  </p:cSld>
  <p:clrMapOvr>
    <a:masterClrMapping/>
  </p:clrMapOvr>
  <p:transition spd="slow">
    <p:push dir="d"/>
    <p:sndAc>
      <p:stSnd>
        <p:snd r:embed="rId3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自定义 83">
      <a:dk1>
        <a:srgbClr val="002060"/>
      </a:dk1>
      <a:lt1>
        <a:sysClr val="window" lastClr="FFFFFF"/>
      </a:lt1>
      <a:dk2>
        <a:srgbClr val="1C1C1C"/>
      </a:dk2>
      <a:lt2>
        <a:srgbClr val="EEECE1"/>
      </a:lt2>
      <a:accent1>
        <a:srgbClr val="009999"/>
      </a:accent1>
      <a:accent2>
        <a:srgbClr val="FF0066"/>
      </a:accent2>
      <a:accent3>
        <a:srgbClr val="99CC00"/>
      </a:accent3>
      <a:accent4>
        <a:srgbClr val="FFCC00"/>
      </a:accent4>
      <a:accent5>
        <a:srgbClr val="548DD4"/>
      </a:accent5>
      <a:accent6>
        <a:srgbClr val="FF9B05"/>
      </a:accent6>
      <a:hlink>
        <a:srgbClr val="C7C7C7"/>
      </a:hlink>
      <a:folHlink>
        <a:srgbClr val="FF0000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1878</TotalTime>
  <Words>420</Words>
  <Application>Microsoft Office PowerPoint</Application>
  <PresentationFormat>Widescreen</PresentationFormat>
  <Paragraphs>117</Paragraphs>
  <Slides>20</Slides>
  <Notes>16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Comic Sans MS</vt:lpstr>
      <vt:lpstr>Tahoma</vt:lpstr>
      <vt:lpstr>Office 主题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 7240</dc:creator>
  <cp:lastModifiedBy>Administrator</cp:lastModifiedBy>
  <cp:revision>125</cp:revision>
  <dcterms:created xsi:type="dcterms:W3CDTF">2021-11-02T12:51:26Z</dcterms:created>
  <dcterms:modified xsi:type="dcterms:W3CDTF">2025-05-13T06:48:28Z</dcterms:modified>
</cp:coreProperties>
</file>