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  <p:sldMasterId id="2147483872" r:id="rId2"/>
    <p:sldMasterId id="2147483927" r:id="rId3"/>
  </p:sldMasterIdLst>
  <p:notesMasterIdLst>
    <p:notesMasterId r:id="rId24"/>
  </p:notesMasterIdLst>
  <p:sldIdLst>
    <p:sldId id="340" r:id="rId4"/>
    <p:sldId id="341" r:id="rId5"/>
    <p:sldId id="342" r:id="rId6"/>
    <p:sldId id="343" r:id="rId7"/>
    <p:sldId id="344" r:id="rId8"/>
    <p:sldId id="335" r:id="rId9"/>
    <p:sldId id="256" r:id="rId10"/>
    <p:sldId id="257" r:id="rId11"/>
    <p:sldId id="336" r:id="rId12"/>
    <p:sldId id="337" r:id="rId13"/>
    <p:sldId id="338" r:id="rId14"/>
    <p:sldId id="339" r:id="rId15"/>
    <p:sldId id="262" r:id="rId16"/>
    <p:sldId id="345" r:id="rId17"/>
    <p:sldId id="346" r:id="rId18"/>
    <p:sldId id="350" r:id="rId19"/>
    <p:sldId id="348" r:id="rId20"/>
    <p:sldId id="349" r:id="rId21"/>
    <p:sldId id="351" r:id="rId22"/>
    <p:sldId id="29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en Thien  Long" initials="NTL" lastIdx="1" clrIdx="0">
    <p:extLst>
      <p:ext uri="{19B8F6BF-5375-455C-9EA6-DF929625EA0E}">
        <p15:presenceInfo xmlns:p15="http://schemas.microsoft.com/office/powerpoint/2012/main" userId="S::long172603217@st.utc.edu.vn::494cd65b-1c43-434b-b857-8f3cb8e586b9" providerId="AD"/>
      </p:ext>
    </p:extLst>
  </p:cmAuthor>
  <p:cmAuthor id="2" name="VU THI PHUONG HIEN" initials="VTPH" lastIdx="5" clrIdx="1">
    <p:extLst>
      <p:ext uri="{19B8F6BF-5375-455C-9EA6-DF929625EA0E}">
        <p15:presenceInfo xmlns:p15="http://schemas.microsoft.com/office/powerpoint/2012/main" userId="VU THI PHUONG HI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46" autoAdjust="0"/>
    <p:restoredTop sz="86355" autoAdjust="0"/>
  </p:normalViewPr>
  <p:slideViewPr>
    <p:cSldViewPr snapToGrid="0">
      <p:cViewPr varScale="1">
        <p:scale>
          <a:sx n="81" d="100"/>
          <a:sy n="81" d="100"/>
        </p:scale>
        <p:origin x="696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9-07T16:45:38.893" idx="1">
    <p:pos x="10" y="10"/>
    <p:text>Hình ảnh này k otheer hiện rõ diary - thay hình ảnh hoặc chữ; nên có âm thanh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9-07T16:46:22.871" idx="2">
    <p:pos x="10" y="10"/>
    <p:text>Hình này ko thấy có Hotel - sao HS xác định được</p:text>
    <p:extLst>
      <p:ext uri="{C676402C-5697-4E1C-873F-D02D1690AC5C}">
        <p15:threadingInfo xmlns:p15="http://schemas.microsoft.com/office/powerpoint/2012/main" timeZoneBias="-420"/>
      </p:ext>
    </p:extLst>
  </p:cm>
  <p:cm authorId="2" dt="2023-09-07T16:46:59.277" idx="3">
    <p:pos x="146" y="146"/>
    <p:text>Hình ảnh nào diễn đạt được staying .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9-07T16:48:03.199" idx="4">
    <p:pos x="10" y="10"/>
    <p:text>cũng nhận xét tương tự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9-07T16:48:21.973" idx="5">
    <p:pos x="10" y="10"/>
    <p:text>ko có hình ảnh để nghĩ ra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74460-D9FF-49E7-9626-76D6E93F2AC2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3D01E-CD89-426E-AEDD-CB8FEAE1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41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4764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F3A79-709D-45A9-8873-0B7CC76BC72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623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F3A79-709D-45A9-8873-0B7CC76BC72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6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F3A79-709D-45A9-8873-0B7CC76BC72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144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F3A79-709D-45A9-8873-0B7CC76BC72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499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F3A79-709D-45A9-8873-0B7CC76BC72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237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22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F3A79-709D-45A9-8873-0B7CC76BC72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707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20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234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2024/8/7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714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2024/8/7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587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1" y="365131"/>
            <a:ext cx="7734300" cy="58118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2024/8/7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087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880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787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31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263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3055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6101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6390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08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2024/8/7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3075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94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309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9494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084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739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9397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488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881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742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401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2024/8/7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0649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1042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0902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958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895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5299153" y="1462840"/>
            <a:ext cx="1605200" cy="12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3880553" y="4175179"/>
            <a:ext cx="44424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3880553" y="3039900"/>
            <a:ext cx="444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8876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2024/8/7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83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2024/8/7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23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2024/8/7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398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2024/8/7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222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2024/8/7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636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2024/8/7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801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1909192" y="2652142"/>
            <a:ext cx="7406640" cy="23589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雷锋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免费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模板下载，精品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模板，雷锋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每天更新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</a:t>
            </a:r>
          </a:p>
        </p:txBody>
      </p:sp>
    </p:spTree>
    <p:extLst>
      <p:ext uri="{BB962C8B-B14F-4D97-AF65-F5344CB8AC3E}">
        <p14:creationId xmlns:p14="http://schemas.microsoft.com/office/powerpoint/2010/main" val="355572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566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061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1.png"/><Relationship Id="rId21" Type="http://schemas.microsoft.com/office/2007/relationships/hdphoto" Target="../media/hdphoto7.wdp"/><Relationship Id="rId34" Type="http://schemas.openxmlformats.org/officeDocument/2006/relationships/image" Target="../media/image17.emf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6.png"/><Relationship Id="rId37" Type="http://schemas.openxmlformats.org/officeDocument/2006/relationships/image" Target="../media/image20.png"/><Relationship Id="rId40" Type="http://schemas.openxmlformats.org/officeDocument/2006/relationships/image" Target="../media/image22.png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9.gi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openxmlformats.org/officeDocument/2006/relationships/image" Target="../media/image18.png"/><Relationship Id="rId8" Type="http://schemas.microsoft.com/office/2007/relationships/hdphoto" Target="../media/hdphoto1.wdp"/><Relationship Id="rId3" Type="http://schemas.openxmlformats.org/officeDocument/2006/relationships/slideLayout" Target="../slideLayouts/slideLayout23.xml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2.wdp"/><Relationship Id="rId38" Type="http://schemas.microsoft.com/office/2007/relationships/hdphoto" Target="../media/hdphoto13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58.jpeg"/><Relationship Id="rId7" Type="http://schemas.openxmlformats.org/officeDocument/2006/relationships/image" Target="../media/image3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3.jpeg"/><Relationship Id="rId5" Type="http://schemas.microsoft.com/office/2007/relationships/hdphoto" Target="../media/hdphoto41.wdp"/><Relationship Id="rId10" Type="http://schemas.openxmlformats.org/officeDocument/2006/relationships/comments" Target="../comments/comment2.xml"/><Relationship Id="rId4" Type="http://schemas.openxmlformats.org/officeDocument/2006/relationships/image" Target="../media/image62.png"/><Relationship Id="rId9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jpeg"/><Relationship Id="rId7" Type="http://schemas.openxmlformats.org/officeDocument/2006/relationships/slide" Target="slide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6.wdp"/><Relationship Id="rId11" Type="http://schemas.openxmlformats.org/officeDocument/2006/relationships/comments" Target="../comments/comment3.xml"/><Relationship Id="rId5" Type="http://schemas.openxmlformats.org/officeDocument/2006/relationships/image" Target="../media/image31.png"/><Relationship Id="rId10" Type="http://schemas.openxmlformats.org/officeDocument/2006/relationships/image" Target="../media/image64.jpeg"/><Relationship Id="rId4" Type="http://schemas.openxmlformats.org/officeDocument/2006/relationships/image" Target="../media/image59.png"/><Relationship Id="rId9" Type="http://schemas.microsoft.com/office/2007/relationships/hdphoto" Target="../media/hdphoto4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jpeg"/><Relationship Id="rId7" Type="http://schemas.openxmlformats.org/officeDocument/2006/relationships/slide" Target="slide7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6.wdp"/><Relationship Id="rId5" Type="http://schemas.openxmlformats.org/officeDocument/2006/relationships/image" Target="../media/image31.png"/><Relationship Id="rId4" Type="http://schemas.openxmlformats.org/officeDocument/2006/relationships/image" Target="../media/image59.png"/><Relationship Id="rId9" Type="http://schemas.microsoft.com/office/2007/relationships/hdphoto" Target="../media/hdphoto4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jpeg"/><Relationship Id="rId7" Type="http://schemas.openxmlformats.org/officeDocument/2006/relationships/slide" Target="slide7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6.wdp"/><Relationship Id="rId11" Type="http://schemas.openxmlformats.org/officeDocument/2006/relationships/comments" Target="../comments/comment4.xml"/><Relationship Id="rId5" Type="http://schemas.openxmlformats.org/officeDocument/2006/relationships/image" Target="../media/image31.png"/><Relationship Id="rId10" Type="http://schemas.openxmlformats.org/officeDocument/2006/relationships/image" Target="../media/image65.gif"/><Relationship Id="rId4" Type="http://schemas.openxmlformats.org/officeDocument/2006/relationships/image" Target="../media/image59.png"/><Relationship Id="rId9" Type="http://schemas.microsoft.com/office/2007/relationships/hdphoto" Target="../media/hdphoto4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3" Type="http://schemas.openxmlformats.org/officeDocument/2006/relationships/audio" Target="../media/audio2.wav"/><Relationship Id="rId7" Type="http://schemas.microsoft.com/office/2007/relationships/hdphoto" Target="../media/hdphoto1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6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8.gif"/><Relationship Id="rId5" Type="http://schemas.openxmlformats.org/officeDocument/2006/relationships/image" Target="../media/image67.gif"/><Relationship Id="rId10" Type="http://schemas.openxmlformats.org/officeDocument/2006/relationships/audio" Target="NULL"/><Relationship Id="rId4" Type="http://schemas.openxmlformats.org/officeDocument/2006/relationships/image" Target="../media/image6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6.jpg"/><Relationship Id="rId5" Type="http://schemas.openxmlformats.org/officeDocument/2006/relationships/audio" Target="../media/audio7.wav"/><Relationship Id="rId10" Type="http://schemas.openxmlformats.org/officeDocument/2006/relationships/image" Target="../media/image74.png"/><Relationship Id="rId4" Type="http://schemas.openxmlformats.org/officeDocument/2006/relationships/audio" Target="../media/audio6.wav"/><Relationship Id="rId9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gif"/><Relationship Id="rId5" Type="http://schemas.openxmlformats.org/officeDocument/2006/relationships/image" Target="../media/image25.jpeg"/><Relationship Id="rId4" Type="http://schemas.openxmlformats.org/officeDocument/2006/relationships/audio" Target="../media/audio3.wav"/><Relationship Id="rId9" Type="http://schemas.openxmlformats.org/officeDocument/2006/relationships/audio" Target="../media/audio20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2.jpe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76.jpeg"/><Relationship Id="rId12" Type="http://schemas.openxmlformats.org/officeDocument/2006/relationships/image" Target="../media/image81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5.png"/><Relationship Id="rId11" Type="http://schemas.openxmlformats.org/officeDocument/2006/relationships/image" Target="../media/image80.jpeg"/><Relationship Id="rId5" Type="http://schemas.openxmlformats.org/officeDocument/2006/relationships/image" Target="../media/image66.jpg"/><Relationship Id="rId10" Type="http://schemas.openxmlformats.org/officeDocument/2006/relationships/image" Target="../media/image79.jpeg"/><Relationship Id="rId4" Type="http://schemas.openxmlformats.org/officeDocument/2006/relationships/audio" Target="../media/audio6.wav"/><Relationship Id="rId9" Type="http://schemas.openxmlformats.org/officeDocument/2006/relationships/image" Target="../media/image78.jpeg"/><Relationship Id="rId14" Type="http://schemas.openxmlformats.org/officeDocument/2006/relationships/image" Target="../media/image8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4.jpeg"/><Relationship Id="rId5" Type="http://schemas.openxmlformats.org/officeDocument/2006/relationships/audio" Target="../media/audio8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10" Type="http://schemas.openxmlformats.org/officeDocument/2006/relationships/audio" Target="../media/audio20.wav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5" Type="http://schemas.openxmlformats.org/officeDocument/2006/relationships/audio" Target="../media/audio4.wav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gif"/><Relationship Id="rId5" Type="http://schemas.openxmlformats.org/officeDocument/2006/relationships/image" Target="../media/image25.jpeg"/><Relationship Id="rId4" Type="http://schemas.openxmlformats.org/officeDocument/2006/relationships/audio" Target="../media/audio3.wav"/><Relationship Id="rId9" Type="http://schemas.openxmlformats.org/officeDocument/2006/relationships/audio" Target="../media/audio20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slide" Target="slide7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3.xml"/><Relationship Id="rId6" Type="http://schemas.microsoft.com/office/2007/relationships/hdphoto" Target="../media/hdphoto16.wdp"/><Relationship Id="rId5" Type="http://schemas.openxmlformats.org/officeDocument/2006/relationships/image" Target="../media/image31.png"/><Relationship Id="rId4" Type="http://schemas.microsoft.com/office/2007/relationships/hdphoto" Target="../media/hdphoto15.wdp"/></Relationships>
</file>

<file path=ppt/slides/_rels/slide7.xml.rels><?xml version="1.0" encoding="UTF-8" standalone="yes"?>
<Relationships xmlns="http://schemas.openxmlformats.org/package/2006/relationships"><Relationship Id="rId13" Type="http://schemas.microsoft.com/office/2007/relationships/hdphoto" Target="../media/hdphoto22.wdp"/><Relationship Id="rId18" Type="http://schemas.openxmlformats.org/officeDocument/2006/relationships/image" Target="../media/image40.png"/><Relationship Id="rId26" Type="http://schemas.microsoft.com/office/2007/relationships/hdphoto" Target="../media/hdphoto28.wdp"/><Relationship Id="rId39" Type="http://schemas.microsoft.com/office/2007/relationships/hdphoto" Target="../media/hdphoto34.wdp"/><Relationship Id="rId21" Type="http://schemas.microsoft.com/office/2007/relationships/hdphoto" Target="../media/hdphoto26.wdp"/><Relationship Id="rId34" Type="http://schemas.microsoft.com/office/2007/relationships/hdphoto" Target="../media/hdphoto32.wdp"/><Relationship Id="rId42" Type="http://schemas.microsoft.com/office/2007/relationships/hdphoto" Target="../media/hdphoto35.wdp"/><Relationship Id="rId47" Type="http://schemas.openxmlformats.org/officeDocument/2006/relationships/image" Target="../media/image54.png"/><Relationship Id="rId50" Type="http://schemas.openxmlformats.org/officeDocument/2006/relationships/image" Target="../media/image55.png"/><Relationship Id="rId55" Type="http://schemas.openxmlformats.org/officeDocument/2006/relationships/slide" Target="slide12.xml"/><Relationship Id="rId7" Type="http://schemas.microsoft.com/office/2007/relationships/hdphoto" Target="../media/hdphoto19.wdp"/><Relationship Id="rId2" Type="http://schemas.openxmlformats.org/officeDocument/2006/relationships/image" Target="../media/image32.png"/><Relationship Id="rId16" Type="http://schemas.openxmlformats.org/officeDocument/2006/relationships/image" Target="../media/image39.png"/><Relationship Id="rId29" Type="http://schemas.openxmlformats.org/officeDocument/2006/relationships/image" Target="../media/image46.png"/><Relationship Id="rId11" Type="http://schemas.microsoft.com/office/2007/relationships/hdphoto" Target="../media/hdphoto21.wdp"/><Relationship Id="rId24" Type="http://schemas.openxmlformats.org/officeDocument/2006/relationships/image" Target="../media/image43.png"/><Relationship Id="rId32" Type="http://schemas.microsoft.com/office/2007/relationships/hdphoto" Target="../media/hdphoto31.wdp"/><Relationship Id="rId37" Type="http://schemas.microsoft.com/office/2007/relationships/hdphoto" Target="../media/hdphoto33.wdp"/><Relationship Id="rId40" Type="http://schemas.openxmlformats.org/officeDocument/2006/relationships/slide" Target="slide13.xml"/><Relationship Id="rId45" Type="http://schemas.microsoft.com/office/2007/relationships/hdphoto" Target="../media/hdphoto36.wdp"/><Relationship Id="rId53" Type="http://schemas.openxmlformats.org/officeDocument/2006/relationships/image" Target="../media/image56.png"/><Relationship Id="rId58" Type="http://schemas.openxmlformats.org/officeDocument/2006/relationships/slide" Target="slide14.xml"/><Relationship Id="rId5" Type="http://schemas.microsoft.com/office/2007/relationships/hdphoto" Target="../media/hdphoto18.wdp"/><Relationship Id="rId19" Type="http://schemas.microsoft.com/office/2007/relationships/hdphoto" Target="../media/hdphoto25.wdp"/><Relationship Id="rId4" Type="http://schemas.openxmlformats.org/officeDocument/2006/relationships/image" Target="../media/image33.png"/><Relationship Id="rId9" Type="http://schemas.microsoft.com/office/2007/relationships/hdphoto" Target="../media/hdphoto20.wdp"/><Relationship Id="rId14" Type="http://schemas.openxmlformats.org/officeDocument/2006/relationships/image" Target="../media/image38.png"/><Relationship Id="rId22" Type="http://schemas.openxmlformats.org/officeDocument/2006/relationships/image" Target="../media/image42.png"/><Relationship Id="rId27" Type="http://schemas.openxmlformats.org/officeDocument/2006/relationships/image" Target="../media/image45.png"/><Relationship Id="rId30" Type="http://schemas.microsoft.com/office/2007/relationships/hdphoto" Target="../media/hdphoto30.wdp"/><Relationship Id="rId35" Type="http://schemas.openxmlformats.org/officeDocument/2006/relationships/image" Target="../media/image49.png"/><Relationship Id="rId43" Type="http://schemas.openxmlformats.org/officeDocument/2006/relationships/slide" Target="slide8.xml"/><Relationship Id="rId48" Type="http://schemas.microsoft.com/office/2007/relationships/hdphoto" Target="../media/hdphoto37.wdp"/><Relationship Id="rId56" Type="http://schemas.openxmlformats.org/officeDocument/2006/relationships/image" Target="../media/image57.png"/><Relationship Id="rId8" Type="http://schemas.openxmlformats.org/officeDocument/2006/relationships/image" Target="../media/image35.png"/><Relationship Id="rId51" Type="http://schemas.microsoft.com/office/2007/relationships/hdphoto" Target="../media/hdphoto38.wdp"/><Relationship Id="rId3" Type="http://schemas.microsoft.com/office/2007/relationships/hdphoto" Target="../media/hdphoto17.wdp"/><Relationship Id="rId12" Type="http://schemas.openxmlformats.org/officeDocument/2006/relationships/image" Target="../media/image37.png"/><Relationship Id="rId17" Type="http://schemas.microsoft.com/office/2007/relationships/hdphoto" Target="../media/hdphoto24.wdp"/><Relationship Id="rId25" Type="http://schemas.openxmlformats.org/officeDocument/2006/relationships/image" Target="../media/image44.png"/><Relationship Id="rId33" Type="http://schemas.openxmlformats.org/officeDocument/2006/relationships/image" Target="../media/image48.png"/><Relationship Id="rId38" Type="http://schemas.openxmlformats.org/officeDocument/2006/relationships/image" Target="../media/image51.png"/><Relationship Id="rId46" Type="http://schemas.openxmlformats.org/officeDocument/2006/relationships/slide" Target="slide9.xml"/><Relationship Id="rId20" Type="http://schemas.openxmlformats.org/officeDocument/2006/relationships/image" Target="../media/image41.png"/><Relationship Id="rId41" Type="http://schemas.openxmlformats.org/officeDocument/2006/relationships/image" Target="../media/image52.png"/><Relationship Id="rId54" Type="http://schemas.microsoft.com/office/2007/relationships/hdphoto" Target="../media/hdphoto39.wdp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4.png"/><Relationship Id="rId15" Type="http://schemas.microsoft.com/office/2007/relationships/hdphoto" Target="../media/hdphoto23.wdp"/><Relationship Id="rId23" Type="http://schemas.microsoft.com/office/2007/relationships/hdphoto" Target="../media/hdphoto27.wdp"/><Relationship Id="rId28" Type="http://schemas.microsoft.com/office/2007/relationships/hdphoto" Target="../media/hdphoto29.wdp"/><Relationship Id="rId36" Type="http://schemas.openxmlformats.org/officeDocument/2006/relationships/image" Target="../media/image50.png"/><Relationship Id="rId49" Type="http://schemas.openxmlformats.org/officeDocument/2006/relationships/slide" Target="slide10.xml"/><Relationship Id="rId57" Type="http://schemas.microsoft.com/office/2007/relationships/hdphoto" Target="../media/hdphoto40.wdp"/><Relationship Id="rId10" Type="http://schemas.openxmlformats.org/officeDocument/2006/relationships/image" Target="../media/image36.png"/><Relationship Id="rId31" Type="http://schemas.openxmlformats.org/officeDocument/2006/relationships/image" Target="../media/image47.png"/><Relationship Id="rId44" Type="http://schemas.openxmlformats.org/officeDocument/2006/relationships/image" Target="../media/image53.png"/><Relationship Id="rId52" Type="http://schemas.openxmlformats.org/officeDocument/2006/relationships/slide" Target="slide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gif"/><Relationship Id="rId3" Type="http://schemas.openxmlformats.org/officeDocument/2006/relationships/image" Target="../media/image58.jpeg"/><Relationship Id="rId7" Type="http://schemas.openxmlformats.org/officeDocument/2006/relationships/slide" Target="slide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6.wdp"/><Relationship Id="rId5" Type="http://schemas.openxmlformats.org/officeDocument/2006/relationships/image" Target="../media/image31.png"/><Relationship Id="rId4" Type="http://schemas.openxmlformats.org/officeDocument/2006/relationships/image" Target="../media/image59.png"/><Relationship Id="rId9" Type="http://schemas.openxmlformats.org/officeDocument/2006/relationships/comments" Target="../comments/commen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gif"/><Relationship Id="rId3" Type="http://schemas.openxmlformats.org/officeDocument/2006/relationships/image" Target="../media/image58.jpeg"/><Relationship Id="rId7" Type="http://schemas.openxmlformats.org/officeDocument/2006/relationships/slide" Target="slide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6.wdp"/><Relationship Id="rId5" Type="http://schemas.openxmlformats.org/officeDocument/2006/relationships/image" Target="../media/image31.png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>
            <a:off x="-244086" y="2682232"/>
            <a:ext cx="3797726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/>
        </p:blipFill>
        <p:spPr bwMode="auto">
          <a:xfrm>
            <a:off x="4440745" y="3361752"/>
            <a:ext cx="1530892" cy="2955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4" r="13904"/>
          <a:stretch/>
        </p:blipFill>
        <p:spPr bwMode="auto">
          <a:xfrm>
            <a:off x="6105791" y="3335308"/>
            <a:ext cx="1181228" cy="2940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98536" y="4195170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99FF78C-4FF8-4AB3-A8A2-7ECC132E3B1B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 rot="21066996">
            <a:off x="10102808" y="4994901"/>
            <a:ext cx="929564" cy="130707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856" y="18998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25067"/>
      </p:ext>
    </p:extLst>
  </p:cSld>
  <p:clrMapOvr>
    <a:masterClrMapping/>
  </p:clrMapOvr>
  <p:transition spd="slow">
    <p:push dir="u"/>
    <p:sndAc>
      <p:stSnd>
        <p:snd r:embed="rId5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ute Little Kid Girl Confused with Question Mark Stock Vector -  Illustration of child, people: 177079873">
            <a:extLst>
              <a:ext uri="{FF2B5EF4-FFF2-40B4-BE49-F238E27FC236}">
                <a16:creationId xmlns:a16="http://schemas.microsoft.com/office/drawing/2014/main" id="{239A19DF-DCD0-48F7-8A1C-4A6E23A9B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500" l="10000" r="90000">
                        <a14:foregroundMark x1="37125" y1="92250" x2="41625" y2="82125"/>
                        <a14:foregroundMark x1="50125" y1="84500" x2="54250" y2="91500"/>
                        <a14:foregroundMark x1="54250" y1="91500" x2="57125" y2="92250"/>
                        <a14:foregroundMark x1="50250" y1="28375" x2="55125" y2="28625"/>
                        <a14:foregroundMark x1="37125" y1="32500" x2="41000" y2="27750"/>
                        <a14:foregroundMark x1="35000" y1="92125" x2="40125" y2="88500"/>
                        <a14:foregroundMark x1="51750" y1="92500" x2="55875" y2="90750"/>
                        <a14:backgroundMark x1="26500" y1="27750" x2="26125" y2="28625"/>
                        <a14:backgroundMark x1="26000" y1="36125" x2="24250" y2="37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71" y="421512"/>
            <a:ext cx="3700112" cy="370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ree Vector | Hotel hospitality service checkin of woman with suitcase and  bag in room cartoon female tourist standing at window of cozy hotel  apartment with bed lamp and bedside table an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8" r="8701" b="5242"/>
          <a:stretch/>
        </p:blipFill>
        <p:spPr bwMode="auto">
          <a:xfrm>
            <a:off x="3694704" y="1605048"/>
            <a:ext cx="8116295" cy="537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hought Bubble: Cloud 8">
            <a:extLst>
              <a:ext uri="{FF2B5EF4-FFF2-40B4-BE49-F238E27FC236}">
                <a16:creationId xmlns:a16="http://schemas.microsoft.com/office/drawing/2014/main" id="{E2AC2EF2-A419-48C7-BC5A-4EBA1E985135}"/>
              </a:ext>
            </a:extLst>
          </p:cNvPr>
          <p:cNvSpPr/>
          <p:nvPr/>
        </p:nvSpPr>
        <p:spPr>
          <a:xfrm>
            <a:off x="3175330" y="311108"/>
            <a:ext cx="7251560" cy="2330737"/>
          </a:xfrm>
          <a:prstGeom prst="cloudCallout">
            <a:avLst>
              <a:gd name="adj1" fmla="val -54628"/>
              <a:gd name="adj2" fmla="val 25694"/>
            </a:avLst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</a:rPr>
              <a:t>  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I like______ in α nice hotel on the mountαin. </a:t>
            </a:r>
            <a:br>
              <a:rPr lang="en-US" sz="3200" dirty="0">
                <a:solidFill>
                  <a:schemeClr val="tx1"/>
                </a:solidFill>
                <a:latin typeface="Comic Sans MS" pitchFamily="66" charset="0"/>
              </a:rPr>
            </a:b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86400" y="837454"/>
            <a:ext cx="1693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600" b="1" dirty="0">
                <a:solidFill>
                  <a:srgbClr val="0000FF"/>
                </a:solidFill>
                <a:latin typeface="Calibri"/>
              </a:rPr>
              <a:t>staying</a:t>
            </a:r>
          </a:p>
        </p:txBody>
      </p:sp>
      <p:pic>
        <p:nvPicPr>
          <p:cNvPr id="16" name="Picture 2" descr="Big wood arrow icon cartoon style Royalty Free Vector Image">
            <a:extLst>
              <a:ext uri="{FF2B5EF4-FFF2-40B4-BE49-F238E27FC236}">
                <a16:creationId xmlns:a16="http://schemas.microsoft.com/office/drawing/2014/main" id="{7E0E4F24-7D01-4727-9A70-1C571D8ED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700" r="93700">
                        <a14:foregroundMark x1="6700" y1="41296" x2="12800" y2="40463"/>
                        <a14:foregroundMark x1="89900" y1="28611" x2="93700" y2="27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417" y="-85725"/>
            <a:ext cx="2169583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hlinkClick r:id="rId9" action="ppaction://hlinksldjump"/>
            <a:extLst>
              <a:ext uri="{FF2B5EF4-FFF2-40B4-BE49-F238E27FC236}">
                <a16:creationId xmlns:a16="http://schemas.microsoft.com/office/drawing/2014/main" id="{0E89A94F-86E3-42A9-8B69-C52CA4309C71}"/>
              </a:ext>
            </a:extLst>
          </p:cNvPr>
          <p:cNvSpPr txBox="1"/>
          <p:nvPr/>
        </p:nvSpPr>
        <p:spPr>
          <a:xfrm>
            <a:off x="10153650" y="501075"/>
            <a:ext cx="1657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Back </a:t>
            </a:r>
            <a:endParaRPr lang="vi-VN" sz="3200" b="1" dirty="0"/>
          </a:p>
        </p:txBody>
      </p:sp>
    </p:spTree>
    <p:extLst>
      <p:ext uri="{BB962C8B-B14F-4D97-AF65-F5344CB8AC3E}">
        <p14:creationId xmlns:p14="http://schemas.microsoft.com/office/powerpoint/2010/main" val="4658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5 MAGIC SOUND EFFECTS - NON-COPYRIGHTED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54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ig wood arrow icon cartoon style Royalty Free Vector Image">
            <a:extLst>
              <a:ext uri="{FF2B5EF4-FFF2-40B4-BE49-F238E27FC236}">
                <a16:creationId xmlns:a16="http://schemas.microsoft.com/office/drawing/2014/main" id="{FDA6811C-B792-4DE2-BEAC-82EA94185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700" r="93700">
                        <a14:foregroundMark x1="6700" y1="41296" x2="12800" y2="40463"/>
                        <a14:foregroundMark x1="89900" y1="28611" x2="93700" y2="27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-85725"/>
            <a:ext cx="2169583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hlinkClick r:id="rId7" action="ppaction://hlinksldjump"/>
            <a:extLst>
              <a:ext uri="{FF2B5EF4-FFF2-40B4-BE49-F238E27FC236}">
                <a16:creationId xmlns:a16="http://schemas.microsoft.com/office/drawing/2014/main" id="{21FF16C7-CBCF-4112-8673-764AC9ACAB85}"/>
              </a:ext>
            </a:extLst>
          </p:cNvPr>
          <p:cNvSpPr txBox="1"/>
          <p:nvPr/>
        </p:nvSpPr>
        <p:spPr>
          <a:xfrm>
            <a:off x="10153650" y="501075"/>
            <a:ext cx="1657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Back </a:t>
            </a:r>
            <a:endParaRPr lang="vi-VN" sz="3200" b="1" dirty="0"/>
          </a:p>
        </p:txBody>
      </p:sp>
      <p:pic>
        <p:nvPicPr>
          <p:cNvPr id="14" name="Picture 4" descr="Cute Little Kid Girl Confused with Question Mark Stock Vector -  Illustration of child, people: 177079873">
            <a:extLst>
              <a:ext uri="{FF2B5EF4-FFF2-40B4-BE49-F238E27FC236}">
                <a16:creationId xmlns:a16="http://schemas.microsoft.com/office/drawing/2014/main" id="{239A19DF-DCD0-48F7-8A1C-4A6E23A9B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2500" l="10000" r="90000">
                        <a14:foregroundMark x1="37125" y1="92250" x2="41625" y2="82125"/>
                        <a14:foregroundMark x1="50125" y1="84500" x2="54250" y2="91500"/>
                        <a14:foregroundMark x1="54250" y1="91500" x2="57125" y2="92250"/>
                        <a14:foregroundMark x1="50250" y1="28375" x2="55125" y2="28625"/>
                        <a14:foregroundMark x1="37125" y1="32500" x2="41000" y2="27750"/>
                        <a14:foregroundMark x1="35000" y1="92125" x2="40125" y2="88500"/>
                        <a14:foregroundMark x1="51750" y1="92500" x2="55875" y2="90750"/>
                        <a14:backgroundMark x1="26500" y1="27750" x2="26125" y2="28625"/>
                        <a14:backgroundMark x1="26000" y1="36125" x2="24250" y2="37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590" y="858245"/>
            <a:ext cx="2109922" cy="210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hought Bubble: Cloud 8">
            <a:extLst>
              <a:ext uri="{FF2B5EF4-FFF2-40B4-BE49-F238E27FC236}">
                <a16:creationId xmlns:a16="http://schemas.microsoft.com/office/drawing/2014/main" id="{E2AC2EF2-A419-48C7-BC5A-4EBA1E985135}"/>
              </a:ext>
            </a:extLst>
          </p:cNvPr>
          <p:cNvSpPr/>
          <p:nvPr/>
        </p:nvSpPr>
        <p:spPr>
          <a:xfrm>
            <a:off x="3557467" y="747837"/>
            <a:ext cx="7251560" cy="2330737"/>
          </a:xfrm>
          <a:prstGeom prst="cloudCallout">
            <a:avLst>
              <a:gd name="adj1" fmla="val -63285"/>
              <a:gd name="adj2" fmla="val -14709"/>
            </a:avLst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</a:rPr>
              <a:t>  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I don’t like ______to Ho Chi Minh City. I like tαking the </a:t>
            </a:r>
            <a:r>
              <a:rPr lang="en-US" sz="2800" dirty="0" err="1">
                <a:solidFill>
                  <a:schemeClr val="tx1"/>
                </a:solidFill>
                <a:latin typeface="Comic Sans MS" pitchFamily="66" charset="0"/>
              </a:rPr>
              <a:t>tr</a:t>
            </a:r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αin.</a:t>
            </a:r>
            <a:br>
              <a:rPr lang="en-US" sz="2800" dirty="0">
                <a:solidFill>
                  <a:schemeClr val="tx1"/>
                </a:solidFill>
                <a:latin typeface="Comic Sans MS" pitchFamily="66" charset="0"/>
              </a:rPr>
            </a:br>
            <a:endParaRPr lang="vi-VN" sz="2800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Pin on Longarm Creative ideas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7" b="5237"/>
          <a:stretch/>
        </p:blipFill>
        <p:spPr bwMode="auto">
          <a:xfrm>
            <a:off x="3158082" y="3173270"/>
            <a:ext cx="4607494" cy="250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796585" y="981075"/>
            <a:ext cx="1244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600" b="1" dirty="0">
                <a:solidFill>
                  <a:srgbClr val="0000FF"/>
                </a:solidFill>
                <a:latin typeface="Calibri"/>
              </a:rPr>
              <a:t>flying</a:t>
            </a:r>
          </a:p>
        </p:txBody>
      </p:sp>
    </p:spTree>
    <p:extLst>
      <p:ext uri="{BB962C8B-B14F-4D97-AF65-F5344CB8AC3E}">
        <p14:creationId xmlns:p14="http://schemas.microsoft.com/office/powerpoint/2010/main" val="345310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-1798226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ig wood arrow icon cartoon style Royalty Free Vector Image">
            <a:extLst>
              <a:ext uri="{FF2B5EF4-FFF2-40B4-BE49-F238E27FC236}">
                <a16:creationId xmlns:a16="http://schemas.microsoft.com/office/drawing/2014/main" id="{57056F3C-9703-4846-A84E-D602AAD80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700" r="93700">
                        <a14:foregroundMark x1="6700" y1="41296" x2="12800" y2="40463"/>
                        <a14:foregroundMark x1="89900" y1="28611" x2="93700" y2="27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-85725"/>
            <a:ext cx="2169583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hlinkClick r:id="rId7" action="ppaction://hlinksldjump"/>
            <a:extLst>
              <a:ext uri="{FF2B5EF4-FFF2-40B4-BE49-F238E27FC236}">
                <a16:creationId xmlns:a16="http://schemas.microsoft.com/office/drawing/2014/main" id="{38DE0566-DF61-43EB-96E5-51E66AE5A2C3}"/>
              </a:ext>
            </a:extLst>
          </p:cNvPr>
          <p:cNvSpPr txBox="1"/>
          <p:nvPr/>
        </p:nvSpPr>
        <p:spPr>
          <a:xfrm>
            <a:off x="10153650" y="501075"/>
            <a:ext cx="1657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Back </a:t>
            </a:r>
            <a:endParaRPr lang="vi-VN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563480" y="3473166"/>
            <a:ext cx="58275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800" b="1" dirty="0">
                <a:solidFill>
                  <a:srgbClr val="0000FF"/>
                </a:solidFill>
                <a:latin typeface="Comic Sans MS" pitchFamily="66" charset="0"/>
              </a:rPr>
              <a:t>I like sending postcards, but I don’t like buying presents. </a:t>
            </a:r>
          </a:p>
        </p:txBody>
      </p:sp>
      <p:pic>
        <p:nvPicPr>
          <p:cNvPr id="12" name="Picture 4" descr="Cute Little Kid Girl Confused with Question Mark Stock Vector -  Illustration of child, people: 177079873">
            <a:extLst>
              <a:ext uri="{FF2B5EF4-FFF2-40B4-BE49-F238E27FC236}">
                <a16:creationId xmlns:a16="http://schemas.microsoft.com/office/drawing/2014/main" id="{239A19DF-DCD0-48F7-8A1C-4A6E23A9B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2500" l="10000" r="90000">
                        <a14:foregroundMark x1="37125" y1="92250" x2="41625" y2="82125"/>
                        <a14:foregroundMark x1="50125" y1="84500" x2="54250" y2="91500"/>
                        <a14:foregroundMark x1="54250" y1="91500" x2="57125" y2="92250"/>
                        <a14:foregroundMark x1="50250" y1="28375" x2="55125" y2="28625"/>
                        <a14:foregroundMark x1="37125" y1="32500" x2="41000" y2="27750"/>
                        <a14:foregroundMark x1="35000" y1="92125" x2="40125" y2="88500"/>
                        <a14:foregroundMark x1="51750" y1="92500" x2="55875" y2="90750"/>
                        <a14:backgroundMark x1="26500" y1="27750" x2="26125" y2="28625"/>
                        <a14:backgroundMark x1="26000" y1="36125" x2="24250" y2="37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590" y="858245"/>
            <a:ext cx="2109922" cy="210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hought Bubble: Cloud 8">
            <a:extLst>
              <a:ext uri="{FF2B5EF4-FFF2-40B4-BE49-F238E27FC236}">
                <a16:creationId xmlns:a16="http://schemas.microsoft.com/office/drawing/2014/main" id="{E2AC2EF2-A419-48C7-BC5A-4EBA1E985135}"/>
              </a:ext>
            </a:extLst>
          </p:cNvPr>
          <p:cNvSpPr/>
          <p:nvPr/>
        </p:nvSpPr>
        <p:spPr>
          <a:xfrm>
            <a:off x="3557467" y="747837"/>
            <a:ext cx="6801184" cy="2330737"/>
          </a:xfrm>
          <a:prstGeom prst="cloudCallout">
            <a:avLst>
              <a:gd name="adj1" fmla="val -63285"/>
              <a:gd name="adj2" fmla="val -14709"/>
            </a:avLst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</a:rPr>
              <a:t>  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 send </a:t>
            </a:r>
            <a:r>
              <a:rPr lang="en-US" sz="3200" dirty="0" err="1">
                <a:solidFill>
                  <a:schemeClr val="tx1"/>
                </a:solidFill>
                <a:latin typeface="Comic Sans MS" pitchFamily="66" charset="0"/>
              </a:rPr>
              <a:t>postc</a:t>
            </a:r>
            <a:r>
              <a:rPr lang="el-GR" sz="3200" dirty="0">
                <a:solidFill>
                  <a:schemeClr val="tx1"/>
                </a:solidFill>
                <a:latin typeface="Comic Sans MS" pitchFamily="66" charset="0"/>
              </a:rPr>
              <a:t>α</a:t>
            </a:r>
            <a:r>
              <a:rPr lang="en-US" sz="3200" dirty="0" err="1">
                <a:solidFill>
                  <a:schemeClr val="tx1"/>
                </a:solidFill>
                <a:latin typeface="Comic Sans MS" pitchFamily="66" charset="0"/>
              </a:rPr>
              <a:t>rds</a:t>
            </a:r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 (✓) / buy presents (✘)</a:t>
            </a:r>
            <a:br>
              <a:rPr lang="en-US" sz="3200" dirty="0">
                <a:solidFill>
                  <a:schemeClr val="tx1"/>
                </a:solidFill>
                <a:latin typeface="Comic Sans MS" pitchFamily="66" charset="0"/>
              </a:rPr>
            </a:br>
            <a:endParaRPr lang="vi-VN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99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Big wood arrow icon cartoon style Royalty Free Vector Image">
            <a:extLst>
              <a:ext uri="{FF2B5EF4-FFF2-40B4-BE49-F238E27FC236}">
                <a16:creationId xmlns:a16="http://schemas.microsoft.com/office/drawing/2014/main" id="{44E4675A-5529-4596-8E0B-81930E32A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700" r="93700">
                        <a14:foregroundMark x1="6700" y1="41296" x2="12800" y2="40463"/>
                        <a14:foregroundMark x1="89900" y1="28611" x2="93700" y2="27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-85725"/>
            <a:ext cx="2169583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hlinkClick r:id="rId7" action="ppaction://hlinksldjump"/>
            <a:extLst>
              <a:ext uri="{FF2B5EF4-FFF2-40B4-BE49-F238E27FC236}">
                <a16:creationId xmlns:a16="http://schemas.microsoft.com/office/drawing/2014/main" id="{4EECD3B9-934D-4927-88A9-A567AF42EC5D}"/>
              </a:ext>
            </a:extLst>
          </p:cNvPr>
          <p:cNvSpPr txBox="1"/>
          <p:nvPr/>
        </p:nvSpPr>
        <p:spPr>
          <a:xfrm>
            <a:off x="10153650" y="501075"/>
            <a:ext cx="1657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Back </a:t>
            </a:r>
            <a:endParaRPr lang="vi-VN" sz="3200" b="1" dirty="0"/>
          </a:p>
        </p:txBody>
      </p:sp>
      <p:pic>
        <p:nvPicPr>
          <p:cNvPr id="11" name="Picture 4" descr="Cute Little Kid Girl Confused with Question Mark Stock Vector -  Illustration of child, people: 177079873">
            <a:extLst>
              <a:ext uri="{FF2B5EF4-FFF2-40B4-BE49-F238E27FC236}">
                <a16:creationId xmlns:a16="http://schemas.microsoft.com/office/drawing/2014/main" id="{239A19DF-DCD0-48F7-8A1C-4A6E23A9B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2500" l="10000" r="90000">
                        <a14:foregroundMark x1="37125" y1="92250" x2="41625" y2="82125"/>
                        <a14:foregroundMark x1="50125" y1="84500" x2="54250" y2="91500"/>
                        <a14:foregroundMark x1="54250" y1="91500" x2="57125" y2="92250"/>
                        <a14:foregroundMark x1="50250" y1="28375" x2="55125" y2="28625"/>
                        <a14:foregroundMark x1="37125" y1="32500" x2="41000" y2="27750"/>
                        <a14:foregroundMark x1="35000" y1="92125" x2="40125" y2="88500"/>
                        <a14:foregroundMark x1="51750" y1="92500" x2="55875" y2="90750"/>
                        <a14:backgroundMark x1="26500" y1="27750" x2="26125" y2="28625"/>
                        <a14:backgroundMark x1="26000" y1="36125" x2="24250" y2="37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590" y="858245"/>
            <a:ext cx="2109922" cy="210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hought Bubble: Cloud 8">
            <a:extLst>
              <a:ext uri="{FF2B5EF4-FFF2-40B4-BE49-F238E27FC236}">
                <a16:creationId xmlns:a16="http://schemas.microsoft.com/office/drawing/2014/main" id="{E2AC2EF2-A419-48C7-BC5A-4EBA1E985135}"/>
              </a:ext>
            </a:extLst>
          </p:cNvPr>
          <p:cNvSpPr/>
          <p:nvPr/>
        </p:nvSpPr>
        <p:spPr>
          <a:xfrm>
            <a:off x="3557467" y="747837"/>
            <a:ext cx="7251560" cy="2330737"/>
          </a:xfrm>
          <a:prstGeom prst="cloudCallout">
            <a:avLst>
              <a:gd name="adj1" fmla="val -63285"/>
              <a:gd name="adj2" fmla="val -14709"/>
            </a:avLst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</a:rPr>
              <a:t>  </a:t>
            </a:r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I like _______α </a:t>
            </a:r>
            <a:r>
              <a:rPr lang="en-US" sz="3200" dirty="0" err="1">
                <a:solidFill>
                  <a:schemeClr val="tx1"/>
                </a:solidFill>
                <a:latin typeface="Comic Sans MS" pitchFamily="66" charset="0"/>
              </a:rPr>
              <a:t>bo</a:t>
            </a:r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αt every summer.</a:t>
            </a:r>
            <a:endParaRPr lang="vi-VN" sz="3200" b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Pin on Gif gat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708" y="2352961"/>
            <a:ext cx="4069376" cy="340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268577" y="1085850"/>
            <a:ext cx="16448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600" b="1" dirty="0">
                <a:solidFill>
                  <a:srgbClr val="0000FF"/>
                </a:solidFill>
                <a:latin typeface="Calibri"/>
              </a:rPr>
              <a:t>rowing</a:t>
            </a:r>
            <a:r>
              <a:rPr lang="en-US" sz="4400" b="1" dirty="0">
                <a:solidFill>
                  <a:srgbClr val="0000FF"/>
                </a:solidFill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149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0" name="Picture 18" descr="Nature scene of a park with rainbow. Download a Free Preview or High  Quality Adobe Illustrator Ai,… | Nature scenes, Background pictures,  Beautiful photos of natur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4"/>
          <a:stretch/>
        </p:blipFill>
        <p:spPr bwMode="auto">
          <a:xfrm>
            <a:off x="-1" y="0"/>
            <a:ext cx="12192001" cy="686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574799" y="9149833"/>
            <a:ext cx="9042400" cy="1896533"/>
          </a:xfrm>
          <a:prstGeom prst="roundRect">
            <a:avLst/>
          </a:prstGeom>
          <a:solidFill>
            <a:srgbClr val="FDD3E2"/>
          </a:solidFill>
          <a:ln w="57150">
            <a:solidFill>
              <a:srgbClr val="FB9F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		   3. Practice</a:t>
            </a:r>
          </a:p>
        </p:txBody>
      </p:sp>
      <p:pic>
        <p:nvPicPr>
          <p:cNvPr id="5122" name="Picture 2" descr="Tigger - Tiger From Winnie The Pooh With Balloon, Png Download - 274x691  (#4140492) PNG Image - PngJo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2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316" y="4856677"/>
            <a:ext cx="2500883" cy="630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72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-0.00221 -0.919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459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0.00208 -0.903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4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ooh and Piglet are sleeping | Winnie the pooh, Pooh bear, Winnie the pooh  pictur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44" y="4701890"/>
            <a:ext cx="3583129" cy="215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Fastest Butterflies Gif Transparen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5512" y="5206126"/>
            <a:ext cx="1040848" cy="104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islike - Discord Emoji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368" y="3417714"/>
            <a:ext cx="1792495" cy="256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islike - Discord Emoji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965325" y="2755994"/>
            <a:ext cx="1792495" cy="256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14428" y="2094275"/>
            <a:ext cx="85074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List α</a:t>
            </a:r>
            <a:r>
              <a:rPr lang="en-US" sz="2800" b="1" dirty="0" err="1">
                <a:solidFill>
                  <a:srgbClr val="FF0000"/>
                </a:solidFill>
                <a:latin typeface="Comic Sans MS" pitchFamily="66" charset="0"/>
              </a:rPr>
              <a:t>ctivities</a:t>
            </a:r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 you like α</a:t>
            </a:r>
            <a:r>
              <a:rPr lang="en-US" sz="2800" b="1" dirty="0" err="1">
                <a:solidFill>
                  <a:srgbClr val="FF0000"/>
                </a:solidFill>
                <a:latin typeface="Comic Sans MS" pitchFamily="66" charset="0"/>
              </a:rPr>
              <a:t>nd</a:t>
            </a:r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 do not like doing </a:t>
            </a:r>
          </a:p>
          <a:p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                  on </a:t>
            </a:r>
            <a:r>
              <a:rPr lang="en-US" sz="2800" b="1" dirty="0" err="1">
                <a:solidFill>
                  <a:srgbClr val="FF0000"/>
                </a:solidFill>
                <a:latin typeface="Comic Sans MS" pitchFamily="66" charset="0"/>
              </a:rPr>
              <a:t>holid</a:t>
            </a:r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αy.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br>
              <a:rPr lang="en-US" sz="2400" dirty="0">
                <a:latin typeface="Comic Sans MS" pitchFamily="66" charset="0"/>
              </a:rPr>
            </a:br>
            <a:endParaRPr lang="en-US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96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3" name="15 MAGIC SOUND EFFECTS - NON-COPYRIGHTED (mp3cut.net) (2).wav"/>
          </p:stSnd>
        </p:sndAc>
      </p:transition>
    </mc:Choice>
    <mc:Fallback xmlns="">
      <p:transition spd="slow">
        <p:fade/>
        <p:sndAc>
          <p:stSnd>
            <p:snd r:embed="rId10" name="15 MAGIC SOUND EFFECTS - NON-COPYRIGHTED (mp3cut.net) (2)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0" y="2896394"/>
            <a:ext cx="2362200" cy="1933575"/>
          </a:xfrm>
        </p:spPr>
      </p:pic>
      <p:pic>
        <p:nvPicPr>
          <p:cNvPr id="4" name="Picture 18" descr="Nature scene of a park with rainbow. Download a Free Preview or High  Quality Adobe Illustrator Ai,… | Nature scenes, Background pictures,  Beautiful photos of natur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4"/>
          <a:stretch/>
        </p:blipFill>
        <p:spPr bwMode="auto">
          <a:xfrm>
            <a:off x="-1" y="0"/>
            <a:ext cx="12192001" cy="686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575" y="1188604"/>
            <a:ext cx="8445195" cy="5669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52575" y="0"/>
            <a:ext cx="8193108" cy="11390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Comic Sans MS" pitchFamily="66" charset="0"/>
              </a:rPr>
              <a:t>Αsk</a:t>
            </a: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 α</a:t>
            </a:r>
            <a:r>
              <a:rPr lang="en-US" sz="2400" b="1" dirty="0" err="1">
                <a:solidFill>
                  <a:srgbClr val="FF0000"/>
                </a:solidFill>
                <a:latin typeface="Comic Sans MS" pitchFamily="66" charset="0"/>
              </a:rPr>
              <a:t>nd</a:t>
            </a: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 α</a:t>
            </a:r>
            <a:r>
              <a:rPr lang="en-US" sz="2400" b="1" dirty="0" err="1">
                <a:solidFill>
                  <a:srgbClr val="FF0000"/>
                </a:solidFill>
                <a:latin typeface="Comic Sans MS" pitchFamily="66" charset="0"/>
              </a:rPr>
              <a:t>nswer</a:t>
            </a: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 questions αbout α </a:t>
            </a:r>
            <a:r>
              <a:rPr lang="en-US" sz="2400" b="1" dirty="0" err="1">
                <a:solidFill>
                  <a:srgbClr val="FF0000"/>
                </a:solidFill>
                <a:latin typeface="Comic Sans MS" pitchFamily="66" charset="0"/>
              </a:rPr>
              <a:t>pl</a:t>
            </a: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αce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    you would like to visit on </a:t>
            </a:r>
            <a:r>
              <a:rPr lang="en-US" sz="2400" b="1" dirty="0" err="1">
                <a:solidFill>
                  <a:srgbClr val="FF0000"/>
                </a:solidFill>
                <a:latin typeface="Comic Sans MS" pitchFamily="66" charset="0"/>
              </a:rPr>
              <a:t>holid</a:t>
            </a: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αy.</a:t>
            </a:r>
          </a:p>
        </p:txBody>
      </p:sp>
    </p:spTree>
    <p:extLst>
      <p:ext uri="{BB962C8B-B14F-4D97-AF65-F5344CB8AC3E}">
        <p14:creationId xmlns:p14="http://schemas.microsoft.com/office/powerpoint/2010/main" val="423321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5" y="119888"/>
            <a:ext cx="1429935" cy="685627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B7183092-5B42-7E14-C06B-7D10F7EDF4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5180346"/>
              </p:ext>
            </p:extLst>
          </p:nvPr>
        </p:nvGraphicFramePr>
        <p:xfrm>
          <a:off x="2018220" y="1944971"/>
          <a:ext cx="7848796" cy="3311508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962199">
                  <a:extLst>
                    <a:ext uri="{9D8B030D-6E8A-4147-A177-3AD203B41FA5}">
                      <a16:colId xmlns:a16="http://schemas.microsoft.com/office/drawing/2014/main" val="257416257"/>
                    </a:ext>
                  </a:extLst>
                </a:gridCol>
                <a:gridCol w="1962199">
                  <a:extLst>
                    <a:ext uri="{9D8B030D-6E8A-4147-A177-3AD203B41FA5}">
                      <a16:colId xmlns:a16="http://schemas.microsoft.com/office/drawing/2014/main" val="547786624"/>
                    </a:ext>
                  </a:extLst>
                </a:gridCol>
                <a:gridCol w="1962199">
                  <a:extLst>
                    <a:ext uri="{9D8B030D-6E8A-4147-A177-3AD203B41FA5}">
                      <a16:colId xmlns:a16="http://schemas.microsoft.com/office/drawing/2014/main" val="806567065"/>
                    </a:ext>
                  </a:extLst>
                </a:gridCol>
                <a:gridCol w="1962199">
                  <a:extLst>
                    <a:ext uri="{9D8B030D-6E8A-4147-A177-3AD203B41FA5}">
                      <a16:colId xmlns:a16="http://schemas.microsoft.com/office/drawing/2014/main" val="1347445215"/>
                    </a:ext>
                  </a:extLst>
                </a:gridCol>
              </a:tblGrid>
              <a:tr h="827877">
                <a:tc>
                  <a:txBody>
                    <a:bodyPr/>
                    <a:lstStyle/>
                    <a:p>
                      <a:pPr algn="ctr"/>
                      <a:r>
                        <a:rPr lang="x-none" sz="2700" b="0" dirty="0">
                          <a:solidFill>
                            <a:schemeClr val="tx1"/>
                          </a:solidFill>
                        </a:rPr>
                        <a:t>TEAM 1</a:t>
                      </a:r>
                      <a:endParaRPr lang="x-none" sz="2700" b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x-none" sz="24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57403372"/>
                  </a:ext>
                </a:extLst>
              </a:tr>
              <a:tr h="827877">
                <a:tc>
                  <a:txBody>
                    <a:bodyPr/>
                    <a:lstStyle/>
                    <a:p>
                      <a:pPr algn="ctr"/>
                      <a:r>
                        <a:rPr lang="x-none" sz="2700" dirty="0"/>
                        <a:t>TEAM 2</a:t>
                      </a:r>
                      <a:endParaRPr lang="x-none" sz="27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x-none" sz="240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346324055"/>
                  </a:ext>
                </a:extLst>
              </a:tr>
              <a:tr h="827877">
                <a:tc>
                  <a:txBody>
                    <a:bodyPr/>
                    <a:lstStyle/>
                    <a:p>
                      <a:pPr algn="ctr"/>
                      <a:r>
                        <a:rPr lang="x-none" sz="2700" dirty="0"/>
                        <a:t>TEAM 3</a:t>
                      </a:r>
                      <a:endParaRPr lang="x-none" sz="27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709118582"/>
                  </a:ext>
                </a:extLst>
              </a:tr>
              <a:tr h="827877">
                <a:tc>
                  <a:txBody>
                    <a:bodyPr/>
                    <a:lstStyle/>
                    <a:p>
                      <a:pPr algn="ctr"/>
                      <a:r>
                        <a:rPr lang="x-none" sz="2700" dirty="0"/>
                        <a:t>TEAM 4</a:t>
                      </a:r>
                      <a:endParaRPr lang="x-none" sz="27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21591639"/>
                  </a:ext>
                </a:extLst>
              </a:tr>
            </a:tbl>
          </a:graphicData>
        </a:graphic>
      </p:graphicFrame>
      <p:sp>
        <p:nvSpPr>
          <p:cNvPr id="49" name="Rectangle 48">
            <a:extLst>
              <a:ext uri="{FF2B5EF4-FFF2-40B4-BE49-F238E27FC236}">
                <a16:creationId xmlns:a16="http://schemas.microsoft.com/office/drawing/2014/main" id="{60288F20-9CB0-1E11-19D5-6F4DC2699B42}"/>
              </a:ext>
            </a:extLst>
          </p:cNvPr>
          <p:cNvSpPr/>
          <p:nvPr/>
        </p:nvSpPr>
        <p:spPr>
          <a:xfrm>
            <a:off x="7992342" y="1996658"/>
            <a:ext cx="1820769" cy="69511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B800B7D-2E93-E0C4-CAC4-24A982708410}"/>
              </a:ext>
            </a:extLst>
          </p:cNvPr>
          <p:cNvSpPr/>
          <p:nvPr/>
        </p:nvSpPr>
        <p:spPr>
          <a:xfrm>
            <a:off x="7969168" y="2836859"/>
            <a:ext cx="1820768" cy="721220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C274DA1-1492-63BA-DA1B-A80E7B252019}"/>
              </a:ext>
            </a:extLst>
          </p:cNvPr>
          <p:cNvSpPr/>
          <p:nvPr/>
        </p:nvSpPr>
        <p:spPr>
          <a:xfrm>
            <a:off x="7969170" y="3647319"/>
            <a:ext cx="1820767" cy="721220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6883A66-68E4-0F8F-8E58-6620F0D5BE06}"/>
              </a:ext>
            </a:extLst>
          </p:cNvPr>
          <p:cNvSpPr/>
          <p:nvPr/>
        </p:nvSpPr>
        <p:spPr>
          <a:xfrm>
            <a:off x="7969169" y="4498448"/>
            <a:ext cx="1867115" cy="72480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0FD4DEF-3ED8-83DE-7CC9-4610140493D6}"/>
              </a:ext>
            </a:extLst>
          </p:cNvPr>
          <p:cNvSpPr/>
          <p:nvPr/>
        </p:nvSpPr>
        <p:spPr>
          <a:xfrm>
            <a:off x="6002571" y="1988159"/>
            <a:ext cx="1826484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F4EBA83-326A-F653-162B-3F5CEDD70757}"/>
              </a:ext>
            </a:extLst>
          </p:cNvPr>
          <p:cNvSpPr/>
          <p:nvPr/>
        </p:nvSpPr>
        <p:spPr>
          <a:xfrm>
            <a:off x="6002571" y="2831603"/>
            <a:ext cx="1826484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E4731F1-FDE9-FF7C-8DA4-5559A034D188}"/>
              </a:ext>
            </a:extLst>
          </p:cNvPr>
          <p:cNvSpPr/>
          <p:nvPr/>
        </p:nvSpPr>
        <p:spPr>
          <a:xfrm>
            <a:off x="6033350" y="3670090"/>
            <a:ext cx="1795705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0E4D52-789F-7BBF-55AA-9C6D008DBDAD}"/>
              </a:ext>
            </a:extLst>
          </p:cNvPr>
          <p:cNvSpPr/>
          <p:nvPr/>
        </p:nvSpPr>
        <p:spPr>
          <a:xfrm>
            <a:off x="5979066" y="4482810"/>
            <a:ext cx="1873492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5DF9A03-809A-64BA-6D72-43D196701926}"/>
              </a:ext>
            </a:extLst>
          </p:cNvPr>
          <p:cNvSpPr/>
          <p:nvPr/>
        </p:nvSpPr>
        <p:spPr>
          <a:xfrm>
            <a:off x="4013699" y="3654427"/>
            <a:ext cx="1821615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5F44DF6-6EE2-1193-CEA5-0B4E46443E00}"/>
              </a:ext>
            </a:extLst>
          </p:cNvPr>
          <p:cNvSpPr/>
          <p:nvPr/>
        </p:nvSpPr>
        <p:spPr>
          <a:xfrm>
            <a:off x="4056330" y="2837923"/>
            <a:ext cx="1821615" cy="69302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891EE70-EA87-96FB-B92B-14723AA81410}"/>
              </a:ext>
            </a:extLst>
          </p:cNvPr>
          <p:cNvSpPr/>
          <p:nvPr/>
        </p:nvSpPr>
        <p:spPr>
          <a:xfrm>
            <a:off x="4091032" y="4492864"/>
            <a:ext cx="1666953" cy="70469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F825185-6817-43AC-29AD-9F5E6E1B74BC}"/>
              </a:ext>
            </a:extLst>
          </p:cNvPr>
          <p:cNvSpPr/>
          <p:nvPr/>
        </p:nvSpPr>
        <p:spPr>
          <a:xfrm>
            <a:off x="4051459" y="1996039"/>
            <a:ext cx="1826485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C712C5-5995-4E90-B813-86EB59F9FADE}"/>
              </a:ext>
            </a:extLst>
          </p:cNvPr>
          <p:cNvSpPr txBox="1"/>
          <p:nvPr/>
        </p:nvSpPr>
        <p:spPr>
          <a:xfrm>
            <a:off x="-1" y="6023441"/>
            <a:ext cx="3996084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133" dirty="0">
                <a:highlight>
                  <a:srgbClr val="DBEAF6"/>
                </a:highlight>
                <a:latin typeface="+mj-lt"/>
              </a:rPr>
              <a:t>Vận dụng xuất sắc những kiến thức đã học vào thực hành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BB0BE2-82D3-9773-1AE5-C09AB68368C4}"/>
              </a:ext>
            </a:extLst>
          </p:cNvPr>
          <p:cNvSpPr txBox="1"/>
          <p:nvPr/>
        </p:nvSpPr>
        <p:spPr>
          <a:xfrm>
            <a:off x="4042415" y="6021744"/>
            <a:ext cx="3996084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133" dirty="0">
                <a:highlight>
                  <a:srgbClr val="DBEAF6"/>
                </a:highlight>
                <a:latin typeface="+mj-lt"/>
              </a:rPr>
              <a:t>Vận dụng tốt những kiến thức đã học vào thực hành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80287E-570A-FC5D-817B-E86BDB306A61}"/>
              </a:ext>
            </a:extLst>
          </p:cNvPr>
          <p:cNvSpPr txBox="1"/>
          <p:nvPr/>
        </p:nvSpPr>
        <p:spPr>
          <a:xfrm>
            <a:off x="8219083" y="6021744"/>
            <a:ext cx="3996084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133" dirty="0">
                <a:highlight>
                  <a:srgbClr val="DBEAF6"/>
                </a:highlight>
                <a:latin typeface="+mj-lt"/>
              </a:rPr>
              <a:t>Biết cách vận dụng những kiến thức đã học vào thực hành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8E9EF1-4E5E-A33E-2774-D93938B5170C}"/>
              </a:ext>
            </a:extLst>
          </p:cNvPr>
          <p:cNvSpPr txBox="1"/>
          <p:nvPr/>
        </p:nvSpPr>
        <p:spPr>
          <a:xfrm>
            <a:off x="3538831" y="344744"/>
            <a:ext cx="518527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algn="ctr"/>
            <a:r>
              <a:rPr lang="x-none" sz="4800" b="1" spc="400" dirty="0">
                <a:solidFill>
                  <a:schemeClr val="tx1"/>
                </a:solidFill>
              </a:rPr>
              <a:t>ASSESSMENT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59BB542-0413-75F0-64D7-1F148D56B1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3408" y="5412477"/>
            <a:ext cx="609267" cy="6092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FF9AFA-CB18-2CB0-9EE5-AE211402C1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8644" y="1115491"/>
            <a:ext cx="739248" cy="7392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04CBD8-EE55-4022-F19C-AF2531AAB3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8644" y="1115491"/>
            <a:ext cx="739248" cy="7392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FAB8CE-190A-887C-42DD-D51203A5DA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9093" y="1106651"/>
            <a:ext cx="739248" cy="739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29D49C-08F1-0B97-F40F-113C3018C2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1317" y="5405055"/>
            <a:ext cx="649364" cy="6493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E91E55-B5D3-0629-6A5C-C97602C397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4547" y="1105107"/>
            <a:ext cx="739248" cy="7046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007873-5D86-04D1-FD17-E6AD422BEC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6519" y="1097695"/>
            <a:ext cx="739248" cy="7392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96C5A9-CA59-28C6-BF99-E53B357238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6519" y="1103004"/>
            <a:ext cx="739248" cy="7392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AB6020-AB98-17C8-9C24-3417DA170B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6519" y="1091152"/>
            <a:ext cx="739248" cy="7392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ADC0BA-C9BA-3B07-63A3-F5235E3F04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6519" y="1091152"/>
            <a:ext cx="739248" cy="7392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B5B05D-2516-ADB5-22CE-12CB8CBACE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6519" y="1097695"/>
            <a:ext cx="739248" cy="7392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C777E58-2C0E-024F-A2C4-BB50EE6E8D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50113" y="5372381"/>
            <a:ext cx="649364" cy="6493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A9093E7-C78F-FF9A-B267-BAB5887D81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8285" y="1091152"/>
            <a:ext cx="739248" cy="7392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BCCB51E-8FEB-6B99-E76C-5EB6B37F14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8285" y="1099289"/>
            <a:ext cx="739248" cy="7392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850A937-3086-22EF-B318-5625E7049E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8285" y="1097695"/>
            <a:ext cx="739248" cy="7392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1C48E08-9E2A-47B1-8C8A-298A9A30C8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8285" y="1083408"/>
            <a:ext cx="739248" cy="73924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6DF3C00-5007-B909-DCB1-4358504A4A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98592" y="1086957"/>
            <a:ext cx="778635" cy="77863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D13D869-B94A-60B1-AEA3-39C53EDA4D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8951" y="1116044"/>
            <a:ext cx="739248" cy="70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39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496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45679E-6 L -8.33333E-7 0.2518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8 L 0.00017 0.3706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0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9 L 0.00017 0.48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9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1274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2518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6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525 L -0.00347 0.3719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216 L -0.00347 0.4895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-2.96296E-6 L -0.00694 0.12809 " pathEditMode="relative" ptsTypes="AA">
                                      <p:cBhvr>
                                        <p:cTn id="8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2.46914E-6 L -0.00694 0.25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37099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463 L 0 0.12839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1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0" name="Picture 18" descr="Nature scene of a park with rainbow. Download a Free Preview or High  Quality Adobe Illustrator Ai,… | Nature scenes, Background pictures,  Beautiful photos of natur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4"/>
          <a:stretch/>
        </p:blipFill>
        <p:spPr bwMode="auto">
          <a:xfrm>
            <a:off x="-1" y="0"/>
            <a:ext cx="12192001" cy="686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300747" y="9061343"/>
            <a:ext cx="8826037" cy="1896533"/>
          </a:xfrm>
          <a:prstGeom prst="roundRect">
            <a:avLst/>
          </a:prstGeom>
          <a:solidFill>
            <a:srgbClr val="FDD3E2"/>
          </a:solidFill>
          <a:ln w="57150">
            <a:solidFill>
              <a:srgbClr val="FB9F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  4. Assessment  </a:t>
            </a:r>
          </a:p>
        </p:txBody>
      </p:sp>
      <p:pic>
        <p:nvPicPr>
          <p:cNvPr id="6146" name="Picture 2" descr="Winnie The Pooh, Piglet And Tigger Clip Art 2 - Winnie The Pooh With  Friends Balloon - Png Download - Full Size Clipart (#1260983) - PinClip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13" y="6957057"/>
            <a:ext cx="3732264" cy="420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7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7.40741E-7 L -0.00221 -0.919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459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81481E-6 L -0.00651 -0.925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4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B 10.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37437" y="0"/>
            <a:ext cx="953069" cy="953069"/>
          </a:xfrm>
          <a:prstGeom prst="rect">
            <a:avLst/>
          </a:prstGeom>
        </p:spPr>
      </p:pic>
      <p:pic>
        <p:nvPicPr>
          <p:cNvPr id="4098" name="Picture 2" descr="India's first hydrogen train: Railways' green initiative takes the heritage  rout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6" r="5990"/>
          <a:stretch/>
        </p:blipFill>
        <p:spPr bwMode="auto">
          <a:xfrm>
            <a:off x="1528549" y="1835100"/>
            <a:ext cx="2061957" cy="135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ir Plane Vector Art, Icons, and Graphics for Free Downlo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635" y="1963704"/>
            <a:ext cx="1745724" cy="109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8549" y="1314623"/>
            <a:ext cx="4523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omic Sans MS" pitchFamily="66" charset="0"/>
              </a:rPr>
              <a:t>1.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35635" y="214924"/>
            <a:ext cx="4615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</a:rPr>
              <a:t>Listen and circle.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25539" y="1314623"/>
            <a:ext cx="4523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omic Sans MS" pitchFamily="66" charset="0"/>
              </a:rPr>
              <a:t>2.</a:t>
            </a:r>
          </a:p>
        </p:txBody>
      </p:sp>
      <p:sp>
        <p:nvSpPr>
          <p:cNvPr id="7" name="AutoShape 6" descr="Open Standards Finds Unlikely Sector of Growth in the World of Cinem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Open Standards Finds Unlikely Sector of Growth in the World of Cinem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6" name="Picture 10" descr="Movie theatres want to win back their audiences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6"/>
          <a:stretch/>
        </p:blipFill>
        <p:spPr bwMode="auto">
          <a:xfrm>
            <a:off x="6777907" y="1937602"/>
            <a:ext cx="1775813" cy="112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Recreating the cinema experience at hom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513" y="1937602"/>
            <a:ext cx="1686762" cy="112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468413" y="3555131"/>
            <a:ext cx="4523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omic Sans MS" pitchFamily="66" charset="0"/>
              </a:rPr>
              <a:t>3.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5403" y="3555131"/>
            <a:ext cx="4523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omic Sans MS" pitchFamily="66" charset="0"/>
              </a:rPr>
              <a:t>4.</a:t>
            </a:r>
          </a:p>
        </p:txBody>
      </p:sp>
      <p:pic>
        <p:nvPicPr>
          <p:cNvPr id="4110" name="Picture 14" descr="Hucknall Market - find days and traders - Ashfield District Council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6"/>
          <a:stretch/>
        </p:blipFill>
        <p:spPr bwMode="auto">
          <a:xfrm>
            <a:off x="1657568" y="4204877"/>
            <a:ext cx="1803918" cy="119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ow to beat supermarket sales tricks | CHOICE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0" r="6069"/>
          <a:stretch/>
        </p:blipFill>
        <p:spPr bwMode="auto">
          <a:xfrm>
            <a:off x="3785009" y="4234202"/>
            <a:ext cx="1696350" cy="115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8" descr="Le Restaurant | Too Hôtel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20" descr="Le Restaurant | Too Hôtel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22" descr="Le Restaurant | Too Hôtel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20" name="Picture 24" descr="Le Restaurant | Too Hôtel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331" y="4240078"/>
            <a:ext cx="1686287" cy="112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Home cooking: Good for your health - Harvard Health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771" y="4206508"/>
            <a:ext cx="1755268" cy="117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/>
          <p:cNvSpPr/>
          <p:nvPr/>
        </p:nvSpPr>
        <p:spPr>
          <a:xfrm>
            <a:off x="1468413" y="1835100"/>
            <a:ext cx="2043996" cy="13922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643815" y="1835100"/>
            <a:ext cx="2043996" cy="13922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546510" y="4103623"/>
            <a:ext cx="2043996" cy="13922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8763476" y="4204877"/>
            <a:ext cx="2043996" cy="13922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74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33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 animBg="1"/>
      <p:bldP spid="28" grpId="0" animBg="1"/>
      <p:bldP spid="29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SERRA ENGLISH TOGETHER: June 2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9073"/>
            <a:ext cx="12192000" cy="726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780D573E-25B3-AC4F-1426-F6341A203AE3}"/>
              </a:ext>
            </a:extLst>
          </p:cNvPr>
          <p:cNvSpPr/>
          <p:nvPr/>
        </p:nvSpPr>
        <p:spPr>
          <a:xfrm>
            <a:off x="2772932" y="1745358"/>
            <a:ext cx="7397957" cy="2282350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A10300"/>
                </a:solidFill>
                <a:latin typeface="Comic Sans MS" panose="030F0702030302020204" pitchFamily="66" charset="0"/>
              </a:rPr>
              <a:t>  </a:t>
            </a:r>
          </a:p>
          <a:p>
            <a:pPr algn="ctr"/>
            <a:r>
              <a:rPr lang="en-US" sz="5400" b="1" dirty="0">
                <a:solidFill>
                  <a:srgbClr val="A10300"/>
                </a:solidFill>
                <a:latin typeface="Comic Sans MS" panose="030F0702030302020204" pitchFamily="66" charset="0"/>
              </a:rPr>
              <a:t> REVIEW 5: </a:t>
            </a:r>
          </a:p>
          <a:p>
            <a:pPr algn="ctr"/>
            <a:r>
              <a:rPr lang="en-US" sz="5400" b="1" dirty="0">
                <a:solidFill>
                  <a:srgbClr val="A10300"/>
                </a:solidFill>
                <a:latin typeface="Comic Sans MS" panose="030F0702030302020204" pitchFamily="66" charset="0"/>
              </a:rPr>
              <a:t>  PART 4</a:t>
            </a:r>
          </a:p>
          <a:p>
            <a:pPr algn="ctr"/>
            <a:r>
              <a:rPr lang="en-US" sz="60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856" y="18998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27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39" y="4597"/>
            <a:ext cx="12123575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8278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28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37" y="700851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4051829" y="3959003"/>
            <a:ext cx="5066449" cy="2554545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 defTabSz="1085938">
              <a:spcBef>
                <a:spcPct val="50000"/>
              </a:spcBef>
            </a:pPr>
            <a:r>
              <a:rPr lang="en-US" altLang="zh-CN" sz="8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黑体" panose="02010609060101010101" pitchFamily="2" charset="-122"/>
              </a:rPr>
              <a:t>Thank you &amp; goodbye!</a:t>
            </a:r>
            <a:endParaRPr lang="zh-CN" altLang="en-US" sz="80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19341"/>
      </p:ext>
    </p:extLst>
  </p:cSld>
  <p:clrMapOvr>
    <a:masterClrMapping/>
  </p:clrMapOvr>
  <p:transition spd="slow">
    <p:fade/>
    <p:sndAc>
      <p:stSnd>
        <p:snd r:embed="rId5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0" name="Picture 18" descr="Nature scene of a park with rainbow. Download a Free Preview or High  Quality Adobe Illustrator Ai,… | Nature scenes, Background pictures,  Beautiful photos of natur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4"/>
          <a:stretch/>
        </p:blipFill>
        <p:spPr bwMode="auto">
          <a:xfrm>
            <a:off x="-1" y="0"/>
            <a:ext cx="12192001" cy="686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574799" y="9149833"/>
            <a:ext cx="9042400" cy="1896533"/>
          </a:xfrm>
          <a:prstGeom prst="roundRect">
            <a:avLst/>
          </a:prstGeom>
          <a:solidFill>
            <a:srgbClr val="FDD3E2"/>
          </a:solidFill>
          <a:ln w="57150">
            <a:solidFill>
              <a:srgbClr val="FB9F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		   1. Warm-up</a:t>
            </a:r>
          </a:p>
        </p:txBody>
      </p:sp>
      <p:pic>
        <p:nvPicPr>
          <p:cNvPr id="5122" name="Picture 2" descr="Tigger - Tiger From Winnie The Pooh With Balloon, Png Download - 274x691  (#4140492) PNG Image - PngJo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2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316" y="4856677"/>
            <a:ext cx="2500883" cy="630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88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chimes.wav"/>
          </p:stSnd>
        </p:sndAc>
      </p:transition>
    </mc:Choice>
    <mc:Fallback xmlns="">
      <p:transition spd="slow">
        <p:circl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-0.00221 -0.919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459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0.00208 -0.903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4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liday Dance and Freeze _ Holiday Brain Break for Kids _ Jack Hartmann Freeze Danc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957193"/>
      </p:ext>
    </p:extLst>
  </p:cSld>
  <p:clrMapOvr>
    <a:masterClrMapping/>
  </p:clrMapOvr>
  <p:transition spd="slow">
    <p:push dir="u"/>
    <p:sndAc>
      <p:stSnd>
        <p:snd r:embed="rId5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0" name="Picture 18" descr="Nature scene of a park with rainbow. Download a Free Preview or High  Quality Adobe Illustrator Ai,… | Nature scenes, Background pictures,  Beautiful photos of natur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4"/>
          <a:stretch/>
        </p:blipFill>
        <p:spPr bwMode="auto">
          <a:xfrm>
            <a:off x="-1" y="0"/>
            <a:ext cx="12192001" cy="686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300747" y="9061343"/>
            <a:ext cx="8826037" cy="1896533"/>
          </a:xfrm>
          <a:prstGeom prst="roundRect">
            <a:avLst/>
          </a:prstGeom>
          <a:solidFill>
            <a:srgbClr val="FDD3E2"/>
          </a:solidFill>
          <a:ln w="57150">
            <a:solidFill>
              <a:srgbClr val="FB9F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  2. Review</a:t>
            </a:r>
          </a:p>
          <a:p>
            <a:pPr algn="ctr"/>
            <a:r>
              <a:rPr lang="en-US" sz="5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  Building a farm</a:t>
            </a:r>
          </a:p>
        </p:txBody>
      </p:sp>
      <p:pic>
        <p:nvPicPr>
          <p:cNvPr id="6146" name="Picture 2" descr="Winnie The Pooh, Piglet And Tigger Clip Art 2 - Winnie The Pooh With  Friends Balloon - Png Download - Full Size Clipart (#1260983) - PinClip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13" y="6957057"/>
            <a:ext cx="3732264" cy="420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76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chimes.wav"/>
          </p:stSnd>
        </p:sndAc>
      </p:transition>
    </mc:Choice>
    <mc:Fallback xmlns="">
      <p:transition spd="slow">
        <p:circl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7.40741E-7 L -0.00221 -0.919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459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81481E-6 L -0.00651 -0.925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4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ong trai\old-mcdonalds-farm-pl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0"/>
            <a:ext cx="12192000" cy="71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4749800"/>
            <a:ext cx="2743200" cy="260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77962" y="5245381"/>
            <a:ext cx="27432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b="1" i="1" dirty="0">
                <a:solidFill>
                  <a:srgbClr val="009900"/>
                </a:solidFill>
                <a:latin typeface="UTM Azuki" panose="02040603050506020204" pitchFamily="18" charset="0"/>
              </a:rPr>
              <a:t>Building </a:t>
            </a:r>
          </a:p>
          <a:p>
            <a:pPr algn="ctr" defTabSz="1219170"/>
            <a:r>
              <a:rPr lang="en-US" sz="4000" b="1" i="1" dirty="0">
                <a:solidFill>
                  <a:srgbClr val="009900"/>
                </a:solidFill>
                <a:latin typeface="UTM Azuki" panose="02040603050506020204" pitchFamily="18" charset="0"/>
              </a:rPr>
              <a:t>a farm</a:t>
            </a:r>
          </a:p>
        </p:txBody>
      </p:sp>
      <p:pic>
        <p:nvPicPr>
          <p:cNvPr id="2050" name="Picture 2" descr="Big wood arrow icon cartoon style Royalty Free Vector Image">
            <a:extLst>
              <a:ext uri="{FF2B5EF4-FFF2-40B4-BE49-F238E27FC236}">
                <a16:creationId xmlns:a16="http://schemas.microsoft.com/office/drawing/2014/main" id="{0A76167D-C1FF-4216-8BCF-B34481289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700" r="93700">
                        <a14:foregroundMark x1="6700" y1="41296" x2="12800" y2="40463"/>
                        <a14:foregroundMark x1="89900" y1="28611" x2="93700" y2="27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475" y="-85725"/>
            <a:ext cx="2169583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1C5C1B-5783-4FAB-8622-BC9EC1767619}"/>
              </a:ext>
            </a:extLst>
          </p:cNvPr>
          <p:cNvSpPr txBox="1"/>
          <p:nvPr/>
        </p:nvSpPr>
        <p:spPr>
          <a:xfrm>
            <a:off x="10153650" y="501075"/>
            <a:ext cx="1657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linkClick r:id="rId7" action="ppaction://hlinksldjump"/>
              </a:rPr>
              <a:t>Start</a:t>
            </a:r>
            <a:endParaRPr lang="vi-VN" sz="3200" b="1" dirty="0"/>
          </a:p>
        </p:txBody>
      </p:sp>
    </p:spTree>
    <p:extLst>
      <p:ext uri="{BB962C8B-B14F-4D97-AF65-F5344CB8AC3E}">
        <p14:creationId xmlns:p14="http://schemas.microsoft.com/office/powerpoint/2010/main" val="137022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344" y="0"/>
            <a:ext cx="125403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701" y="1215185"/>
            <a:ext cx="1075099" cy="113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1" y="3542419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3675599"/>
            <a:ext cx="3410857" cy="10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720025"/>
            <a:ext cx="1194103" cy="136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81923" y="-431800"/>
            <a:ext cx="2106877" cy="247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99" y="1942650"/>
            <a:ext cx="1335313" cy="11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19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57" y="2714271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921000"/>
            <a:ext cx="1515189" cy="10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1256" y="2862339"/>
            <a:ext cx="1422400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25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79401"/>
            <a:ext cx="4095939" cy="325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392" y="2663848"/>
            <a:ext cx="2245208" cy="7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25399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7882" y="2692926"/>
            <a:ext cx="1020367" cy="8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7" descr="C:\Users\ADMIN\Desktop\Nong trai\472224296 (a6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-25399"/>
            <a:ext cx="812800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1320918" y="3139403"/>
            <a:ext cx="2618844" cy="17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45" y="-25400"/>
            <a:ext cx="804095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2400392" y="4291733"/>
            <a:ext cx="1975529" cy="15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6" descr="C:\Users\ADMIN\Desktop\Nong trai\il_fullxfull.1073011138_eng3 (2).jp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531" b="97411" l="2732" r="96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101" y="-25589"/>
            <a:ext cx="1083300" cy="91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297" y="3937001"/>
            <a:ext cx="3073400" cy="311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Tai nguyen thiet ke tro choi\Bảng gỗ\6.jpg">
            <a:hlinkClick r:id="rId40" action="ppaction://hlinksldjump"/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573" y="685800"/>
            <a:ext cx="1051432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43" action="ppaction://hlinksldjump"/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" y="685800"/>
            <a:ext cx="1101655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46" action="ppaction://hlinksldjump"/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720026"/>
            <a:ext cx="1041923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49" action="ppaction://hlinksldjump"/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97" y="650339"/>
            <a:ext cx="1055004" cy="1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52" action="ppaction://hlinksldjump"/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85" y="703761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5.jpg">
            <a:hlinkClick r:id="rId55" action="ppaction://hlinksldjump"/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5" y="703762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eft Arrow 1">
            <a:hlinkClick r:id="rId58" action="ppaction://hlinksldjump"/>
          </p:cNvPr>
          <p:cNvSpPr/>
          <p:nvPr/>
        </p:nvSpPr>
        <p:spPr>
          <a:xfrm rot="10800000">
            <a:off x="101600" y="5931669"/>
            <a:ext cx="1066574" cy="625569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9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14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84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94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6067E-6 L -1.19184 0.02471 " pathEditMode="relative" rAng="0" ptsTypes="AA">
                                      <p:cBhvr>
                                        <p:cTn id="111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1" y="123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-1869507"/>
            <a:ext cx="11379199" cy="408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50272" y="655885"/>
            <a:ext cx="2036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Calibri"/>
              </a:rPr>
              <a:t>diary</a:t>
            </a:r>
            <a:r>
              <a:rPr lang="en-US" sz="4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Calibri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6EEBC4-6514-47A3-872C-5E8C9312BBC0}"/>
              </a:ext>
            </a:extLst>
          </p:cNvPr>
          <p:cNvSpPr txBox="1"/>
          <p:nvPr/>
        </p:nvSpPr>
        <p:spPr>
          <a:xfrm>
            <a:off x="2187097" y="806292"/>
            <a:ext cx="7366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chemeClr val="bg1"/>
                </a:solidFill>
              </a:rPr>
              <a:t>I write in α ________every dαy.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7" name="Picture 2" descr="Big wood arrow icon cartoon style Royalty Free Vector Image">
            <a:extLst>
              <a:ext uri="{FF2B5EF4-FFF2-40B4-BE49-F238E27FC236}">
                <a16:creationId xmlns:a16="http://schemas.microsoft.com/office/drawing/2014/main" id="{FFA2C1BC-FD2D-4201-ADDA-DC74A9815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700" r="93700">
                        <a14:foregroundMark x1="6700" y1="41296" x2="12800" y2="40463"/>
                        <a14:foregroundMark x1="89900" y1="28611" x2="93700" y2="27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-85725"/>
            <a:ext cx="2169583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hlinkClick r:id="rId7" action="ppaction://hlinksldjump"/>
            <a:extLst>
              <a:ext uri="{FF2B5EF4-FFF2-40B4-BE49-F238E27FC236}">
                <a16:creationId xmlns:a16="http://schemas.microsoft.com/office/drawing/2014/main" id="{A4BD443E-F7B1-45C7-83AE-DF14C3E626FE}"/>
              </a:ext>
            </a:extLst>
          </p:cNvPr>
          <p:cNvSpPr txBox="1"/>
          <p:nvPr/>
        </p:nvSpPr>
        <p:spPr>
          <a:xfrm>
            <a:off x="10153650" y="501075"/>
            <a:ext cx="1657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Back </a:t>
            </a:r>
            <a:endParaRPr lang="vi-VN" sz="3200" b="1" dirty="0"/>
          </a:p>
        </p:txBody>
      </p:sp>
      <p:pic>
        <p:nvPicPr>
          <p:cNvPr id="4098" name="Picture 2" descr="Art Studying Sticker by Carolynn for iOS &amp; Android | GIPH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753" y="1917219"/>
            <a:ext cx="4701228" cy="428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10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8740" y="0"/>
            <a:ext cx="13838830" cy="799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-2197432"/>
            <a:ext cx="11379199" cy="445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ig wood arrow icon cartoon style Royalty Free Vector Image">
            <a:extLst>
              <a:ext uri="{FF2B5EF4-FFF2-40B4-BE49-F238E27FC236}">
                <a16:creationId xmlns:a16="http://schemas.microsoft.com/office/drawing/2014/main" id="{B8397C3D-F4C0-4AC7-BFBF-88D21F322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700" r="93700">
                        <a14:foregroundMark x1="6700" y1="41296" x2="12800" y2="40463"/>
                        <a14:foregroundMark x1="89900" y1="28611" x2="93700" y2="27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-85725"/>
            <a:ext cx="2169583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hlinkClick r:id="rId7" action="ppaction://hlinksldjump"/>
            <a:extLst>
              <a:ext uri="{FF2B5EF4-FFF2-40B4-BE49-F238E27FC236}">
                <a16:creationId xmlns:a16="http://schemas.microsoft.com/office/drawing/2014/main" id="{CDACA794-2095-4BE0-AA66-44C1EDF81AE6}"/>
              </a:ext>
            </a:extLst>
          </p:cNvPr>
          <p:cNvSpPr txBox="1"/>
          <p:nvPr/>
        </p:nvSpPr>
        <p:spPr>
          <a:xfrm>
            <a:off x="10153650" y="501075"/>
            <a:ext cx="1657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Back </a:t>
            </a:r>
            <a:endParaRPr lang="vi-VN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345555" y="670351"/>
            <a:ext cx="2601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Calibri"/>
              </a:rPr>
              <a:t>presents</a:t>
            </a:r>
            <a:endParaRPr lang="en-US" sz="48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6EEBC4-6514-47A3-872C-5E8C9312BBC0}"/>
              </a:ext>
            </a:extLst>
          </p:cNvPr>
          <p:cNvSpPr txBox="1"/>
          <p:nvPr/>
        </p:nvSpPr>
        <p:spPr>
          <a:xfrm>
            <a:off x="1692322" y="793462"/>
            <a:ext cx="9389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chemeClr val="bg1"/>
                </a:solidFill>
              </a:rPr>
              <a:t>I get lots of ___________on my </a:t>
            </a:r>
            <a:r>
              <a:rPr lang="en-US" sz="4000" b="1" dirty="0" err="1">
                <a:solidFill>
                  <a:schemeClr val="bg1"/>
                </a:solidFill>
              </a:rPr>
              <a:t>birthd</a:t>
            </a:r>
            <a:r>
              <a:rPr lang="en-US" sz="4000" b="1" dirty="0">
                <a:solidFill>
                  <a:schemeClr val="bg1"/>
                </a:solidFill>
              </a:rPr>
              <a:t>αy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5122" name="Picture 2" descr="Congratulations Gift GIF - Congratulations Gift Presents - Discover &amp; Share  GIFs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758" y="1662673"/>
            <a:ext cx="474345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52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theme/theme1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3581</TotalTime>
  <Words>233</Words>
  <Application>Microsoft Office PowerPoint</Application>
  <PresentationFormat>Widescreen</PresentationFormat>
  <Paragraphs>58</Paragraphs>
  <Slides>20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Changa One</vt:lpstr>
      <vt:lpstr>等线</vt:lpstr>
      <vt:lpstr>等线 Light</vt:lpstr>
      <vt:lpstr>微软雅黑</vt:lpstr>
      <vt:lpstr>UTM Azuki</vt:lpstr>
      <vt:lpstr>Abadi</vt:lpstr>
      <vt:lpstr>Arial</vt:lpstr>
      <vt:lpstr>Calibri</vt:lpstr>
      <vt:lpstr>Comic Sans MS</vt:lpstr>
      <vt:lpstr>1_自定义设计方案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Thành Trung Nguyễn</cp:lastModifiedBy>
  <cp:revision>103</cp:revision>
  <dcterms:created xsi:type="dcterms:W3CDTF">2021-06-22T06:33:50Z</dcterms:created>
  <dcterms:modified xsi:type="dcterms:W3CDTF">2024-08-07T02:04:26Z</dcterms:modified>
</cp:coreProperties>
</file>