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0.wav" ContentType="audio/x-wav"/>
  <Override PartName="/ppt/notesSlides/notesSlide7.xml" ContentType="application/vnd.openxmlformats-officedocument.presentationml.notesSlide+xml"/>
  <Override PartName="/ppt/media/media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33"/>
  </p:notesMasterIdLst>
  <p:sldIdLst>
    <p:sldId id="257" r:id="rId5"/>
    <p:sldId id="361" r:id="rId6"/>
    <p:sldId id="325" r:id="rId7"/>
    <p:sldId id="356" r:id="rId8"/>
    <p:sldId id="263" r:id="rId9"/>
    <p:sldId id="352" r:id="rId10"/>
    <p:sldId id="302" r:id="rId11"/>
    <p:sldId id="353" r:id="rId12"/>
    <p:sldId id="357" r:id="rId13"/>
    <p:sldId id="326" r:id="rId14"/>
    <p:sldId id="327" r:id="rId15"/>
    <p:sldId id="328" r:id="rId16"/>
    <p:sldId id="329" r:id="rId17"/>
    <p:sldId id="355" r:id="rId18"/>
    <p:sldId id="347" r:id="rId19"/>
    <p:sldId id="348" r:id="rId20"/>
    <p:sldId id="349" r:id="rId21"/>
    <p:sldId id="350" r:id="rId22"/>
    <p:sldId id="351" r:id="rId23"/>
    <p:sldId id="316" r:id="rId24"/>
    <p:sldId id="312" r:id="rId25"/>
    <p:sldId id="358" r:id="rId26"/>
    <p:sldId id="362" r:id="rId27"/>
    <p:sldId id="318" r:id="rId28"/>
    <p:sldId id="304" r:id="rId29"/>
    <p:sldId id="359" r:id="rId30"/>
    <p:sldId id="360" r:id="rId31"/>
    <p:sldId id="2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306" autoAdjust="0"/>
  </p:normalViewPr>
  <p:slideViewPr>
    <p:cSldViewPr snapToGrid="0">
      <p:cViewPr varScale="1">
        <p:scale>
          <a:sx n="76" d="100"/>
          <a:sy n="76" d="100"/>
        </p:scale>
        <p:origin x="9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83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12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0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shows a black and white picture. Ss have to guess what colour it is.)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4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and guess.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5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choose the correct answer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8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7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</a:t>
            </a:r>
            <a:r>
              <a:rPr lang="en-US" dirty="0" err="1"/>
              <a:t>để</a:t>
            </a:r>
            <a:r>
              <a:rPr lang="en-US" baseline="0" dirty="0"/>
              <a:t> quay =&gt;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Next sang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5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5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52043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2/11/2025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4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openxmlformats.org/officeDocument/2006/relationships/image" Target="../media/image18.gi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png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emf"/><Relationship Id="rId37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microsoft.com/office/2007/relationships/hdphoto" Target="../media/hdphoto13.wdp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9.wav"/><Relationship Id="rId7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9.wav"/><Relationship Id="rId7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9.wav"/><Relationship Id="rId7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9.wav"/><Relationship Id="rId7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gif"/><Relationship Id="rId18" Type="http://schemas.openxmlformats.org/officeDocument/2006/relationships/slide" Target="slide20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4.png"/><Relationship Id="rId12" Type="http://schemas.openxmlformats.org/officeDocument/2006/relationships/slide" Target="slide19.xml"/><Relationship Id="rId17" Type="http://schemas.openxmlformats.org/officeDocument/2006/relationships/slide" Target="slide9.xml"/><Relationship Id="rId2" Type="http://schemas.openxmlformats.org/officeDocument/2006/relationships/audio" Target="../media/media4.wav"/><Relationship Id="rId16" Type="http://schemas.openxmlformats.org/officeDocument/2006/relationships/image" Target="../media/image17.png"/><Relationship Id="rId20" Type="http://schemas.openxmlformats.org/officeDocument/2006/relationships/audio" Target="../media/audio7.wav"/><Relationship Id="rId1" Type="http://schemas.microsoft.com/office/2007/relationships/media" Target="../media/media4.wav"/><Relationship Id="rId6" Type="http://schemas.openxmlformats.org/officeDocument/2006/relationships/image" Target="../media/image43.jpg"/><Relationship Id="rId11" Type="http://schemas.openxmlformats.org/officeDocument/2006/relationships/slide" Target="slide18.xml"/><Relationship Id="rId5" Type="http://schemas.openxmlformats.org/officeDocument/2006/relationships/audio" Target="../media/audio7.wav"/><Relationship Id="rId15" Type="http://schemas.openxmlformats.org/officeDocument/2006/relationships/image" Target="../media/image48.gif"/><Relationship Id="rId10" Type="http://schemas.openxmlformats.org/officeDocument/2006/relationships/slide" Target="slide17.xml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slide" Target="slide16.xml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jpeg"/><Relationship Id="rId5" Type="http://schemas.openxmlformats.org/officeDocument/2006/relationships/audio" Target="../media/audio11.wav"/><Relationship Id="rId10" Type="http://schemas.openxmlformats.org/officeDocument/2006/relationships/image" Target="../media/image41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8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jpeg"/><Relationship Id="rId5" Type="http://schemas.openxmlformats.org/officeDocument/2006/relationships/audio" Target="../media/audio11.wav"/><Relationship Id="rId10" Type="http://schemas.openxmlformats.org/officeDocument/2006/relationships/image" Target="../media/image50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image" Target="../media/image49.jpeg"/><Relationship Id="rId4" Type="http://schemas.openxmlformats.org/officeDocument/2006/relationships/audio" Target="../media/audio7.wav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jpeg"/><Relationship Id="rId5" Type="http://schemas.openxmlformats.org/officeDocument/2006/relationships/audio" Target="../media/audio9.wav"/><Relationship Id="rId10" Type="http://schemas.openxmlformats.org/officeDocument/2006/relationships/image" Target="../media/image52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4.png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6.wdp"/><Relationship Id="rId11" Type="http://schemas.openxmlformats.org/officeDocument/2006/relationships/image" Target="../media/image25.png"/><Relationship Id="rId5" Type="http://schemas.openxmlformats.org/officeDocument/2006/relationships/image" Target="../media/image53.png"/><Relationship Id="rId15" Type="http://schemas.openxmlformats.org/officeDocument/2006/relationships/image" Target="../media/image56.png"/><Relationship Id="rId10" Type="http://schemas.microsoft.com/office/2007/relationships/hdphoto" Target="../media/hdphoto18.wdp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5.jpeg"/><Relationship Id="rId12" Type="http://schemas.microsoft.com/office/2007/relationships/hdphoto" Target="../media/hdphoto17.wdp"/><Relationship Id="rId2" Type="http://schemas.microsoft.com/office/2007/relationships/media" Target="../media/media5.mp3"/><Relationship Id="rId16" Type="http://schemas.openxmlformats.org/officeDocument/2006/relationships/audio" Target="../media/audio3.wav"/><Relationship Id="rId1" Type="http://schemas.openxmlformats.org/officeDocument/2006/relationships/audio" Target="NULL" TargetMode="External"/><Relationship Id="rId6" Type="http://schemas.microsoft.com/office/2007/relationships/hdphoto" Target="../media/hdphoto19.wdp"/><Relationship Id="rId11" Type="http://schemas.openxmlformats.org/officeDocument/2006/relationships/image" Target="../media/image54.png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1.wdp"/><Relationship Id="rId5" Type="http://schemas.openxmlformats.org/officeDocument/2006/relationships/image" Target="../media/image59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4.wav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25.png"/><Relationship Id="rId4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4.wav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11" Type="http://schemas.openxmlformats.org/officeDocument/2006/relationships/image" Target="../media/image37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audio" Target="../media/audio6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7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jpeg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audio" Target="../media/audio7.wav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27" y="3852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303321" y="3756326"/>
            <a:ext cx="1457664" cy="2813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DFD86-ADBF-4EC6-98F7-582D1CAD8D7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6" y="3774416"/>
            <a:ext cx="1416742" cy="25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99447" y="787401"/>
            <a:ext cx="7785846" cy="697627"/>
            <a:chOff x="2590800" y="590550"/>
            <a:chExt cx="3850717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I sometimes ____ the tablet.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uses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use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2050" name="Picture 2" descr="Đàn Ông, Đọc Hiểu, Màn Hình Cảm Ứ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41" y="1675252"/>
            <a:ext cx="6700639" cy="44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8" y="273137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projector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304" y="272116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speaker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40169" y="706306"/>
            <a:ext cx="7379477" cy="697627"/>
            <a:chOff x="2590800" y="590550"/>
            <a:chExt cx="3850717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Teacher can use the ______.</a:t>
              </a:r>
            </a:p>
          </p:txBody>
        </p:sp>
      </p:grpSp>
      <p:pic>
        <p:nvPicPr>
          <p:cNvPr id="4098" name="Picture 2" descr="Máy Chiếu, Bài Thuyết Trì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20" y="1655324"/>
            <a:ext cx="5843489" cy="43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33718" y="787401"/>
            <a:ext cx="9691500" cy="697627"/>
            <a:chOff x="2590800" y="590550"/>
            <a:chExt cx="4033824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922144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He can _____ videos on his computer.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take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make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5122" name="Picture 2" descr="How to Record the Screen on Your Windows PC or Mac | PCM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1634051"/>
            <a:ext cx="6316093" cy="42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7" y="2982627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phone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37289" y="2982627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computer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18897" y="706306"/>
            <a:ext cx="8600752" cy="697627"/>
            <a:chOff x="2590800" y="590550"/>
            <a:chExt cx="3850718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01375" y="590550"/>
              <a:ext cx="3540143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Anna always makes _____ calls.</a:t>
              </a:r>
            </a:p>
          </p:txBody>
        </p:sp>
      </p:grpSp>
      <p:pic>
        <p:nvPicPr>
          <p:cNvPr id="13" name="Picture 2" descr="Ảnh miễn phí của Di độ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30" y="1648488"/>
            <a:ext cx="5822555" cy="44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3.Practice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9 Say it!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00250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" y="-1"/>
            <a:ext cx="12127907" cy="6858000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5208565" y="-98786"/>
            <a:ext cx="6229808" cy="622703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400" dirty="0"/>
          </a:p>
        </p:txBody>
      </p:sp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3200" b="1" dirty="0">
                <a:solidFill>
                  <a:prstClr val="white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559539" y="1917604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0" action="ppaction://hlinksldjump"/>
          </p:cNvPr>
          <p:cNvSpPr/>
          <p:nvPr/>
        </p:nvSpPr>
        <p:spPr>
          <a:xfrm>
            <a:off x="3278195" y="1955853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47041" y="4190470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3278195" y="4177677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36629" y="-22472"/>
            <a:ext cx="6829648" cy="830997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7" action="ppaction://hlinksldjump"/>
          </p:cNvPr>
          <p:cNvSpPr/>
          <p:nvPr/>
        </p:nvSpPr>
        <p:spPr>
          <a:xfrm rot="5400000">
            <a:off x="11365966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8" action="ppaction://hlinksldjump"/>
          </p:cNvPr>
          <p:cNvSpPr/>
          <p:nvPr/>
        </p:nvSpPr>
        <p:spPr>
          <a:xfrm>
            <a:off x="124691" y="5948142"/>
            <a:ext cx="1233055" cy="90985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Next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5" name="cashreg.wav"/>
          </p:stSnd>
        </p:sndAc>
      </p:transition>
    </mc:Choice>
    <mc:Fallback xmlns="">
      <p:transition spd="slow">
        <p:fade/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737512" y="5884590"/>
            <a:ext cx="9030336" cy="69916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pPr algn="ctr"/>
            <a:r>
              <a:rPr lang="en-US" sz="3700" dirty="0">
                <a:solidFill>
                  <a:schemeClr val="tx1"/>
                </a:solidFill>
                <a:latin typeface="Comic Sans MS" panose="030F0702030302020204" pitchFamily="66" charset="0"/>
              </a:rPr>
              <a:t>He can make videos on the computer.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7340" y="594783"/>
            <a:ext cx="8234384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He can ______ on the computer.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9924508" y="2144393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chemeClr val="bg1"/>
                </a:solidFill>
                <a:latin typeface="Comic Sans MS" panose="030F0702030302020204" pitchFamily="66" charset="0"/>
                <a:hlinkClick r:id="rId9" action="ppaction://hlinksldjump"/>
              </a:rPr>
              <a:t>BACK</a:t>
            </a:r>
            <a:endParaRPr lang="vi-VN" sz="3700" b="1" dirty="0">
              <a:solidFill>
                <a:schemeClr val="bg1"/>
              </a:solidFill>
              <a:latin typeface="Patrick Han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427" y="5056658"/>
            <a:ext cx="12155769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make videos.				B. take photos.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56197" y="5023432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ow to Record the Screen on Your Windows PC or Mac | PCM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65" y="1413335"/>
            <a:ext cx="6272866" cy="34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77013"/>
      </p:ext>
    </p:extLst>
  </p:cSld>
  <p:clrMapOvr>
    <a:masterClrMapping/>
  </p:clrMapOvr>
  <p:transition spd="slow">
    <p:wip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545" y="52467"/>
            <a:ext cx="1526514" cy="73193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801906" y="6020029"/>
            <a:ext cx="9817280" cy="69916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Lizzie sometimes uses her tablet at school.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2414" y="739792"/>
            <a:ext cx="10736317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Lizzie _______ uses her tablet at school.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0905" y="5268358"/>
            <a:ext cx="829064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always		B. sometimes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964205" y="5186175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hlinkClick r:id="rId8" action="ppaction://hlinksldjump"/>
          </p:cNvPr>
          <p:cNvSpPr/>
          <p:nvPr/>
        </p:nvSpPr>
        <p:spPr>
          <a:xfrm>
            <a:off x="9804158" y="2319222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chemeClr val="bg1"/>
                </a:solidFill>
                <a:latin typeface="Comic Sans MS" panose="030F0702030302020204" pitchFamily="66" charset="0"/>
                <a:hlinkClick r:id="rId9" action="ppaction://hlinksldjump"/>
              </a:rPr>
              <a:t>BACK</a:t>
            </a:r>
            <a:endParaRPr lang="vi-VN" sz="3700" b="1" dirty="0">
              <a:solidFill>
                <a:schemeClr val="bg1"/>
              </a:solidFill>
              <a:latin typeface="Patrick Hand" charset="0"/>
            </a:endParaRPr>
          </a:p>
        </p:txBody>
      </p:sp>
      <p:pic>
        <p:nvPicPr>
          <p:cNvPr id="6146" name="Picture 2" descr="Quán Ba, Ipad, Mockup, Việc Kinh Doa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13" y="1432284"/>
            <a:ext cx="6427580" cy="361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272455" y="4713890"/>
            <a:ext cx="2932386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461641" y="4572000"/>
            <a:ext cx="346842" cy="283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18537" y="4571999"/>
            <a:ext cx="346842" cy="283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78996"/>
      </p:ext>
    </p:extLst>
  </p:cSld>
  <p:clrMapOvr>
    <a:masterClrMapping/>
  </p:clrMapOvr>
  <p:transition spd="slow">
    <p:wipe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198179" y="6020029"/>
            <a:ext cx="10850442" cy="699160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Mary always takes photos with her smartphone.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1906" y="714262"/>
            <a:ext cx="1010106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Mary always takes photos with her _____.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303" y="52467"/>
            <a:ext cx="1769756" cy="848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0905" y="5056658"/>
            <a:ext cx="6857566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smartphone		B. tablet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420905" y="5056658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hlinkClick r:id="rId7" action="ppaction://hlinksldjump"/>
          </p:cNvPr>
          <p:cNvSpPr/>
          <p:nvPr/>
        </p:nvSpPr>
        <p:spPr>
          <a:xfrm>
            <a:off x="9804158" y="2219210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rgbClr val="FFFF00"/>
                </a:solidFill>
                <a:latin typeface="Comic Sans MS" panose="030F0702030302020204" pitchFamily="66" charset="0"/>
                <a:hlinkClick r:id="rId8" action="ppaction://hlinksldjump"/>
              </a:rPr>
              <a:t>BACK</a:t>
            </a:r>
            <a:endParaRPr lang="vi-VN" sz="3700" b="1" dirty="0">
              <a:solidFill>
                <a:srgbClr val="FFFF00"/>
              </a:solidFill>
              <a:latin typeface="Patrick Hand" charset="0"/>
            </a:endParaRPr>
          </a:p>
        </p:txBody>
      </p:sp>
      <p:pic>
        <p:nvPicPr>
          <p:cNvPr id="11" name="Picture 2" descr="Ảnh miễn phí của Đàn bà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63" y="1424972"/>
            <a:ext cx="6617908" cy="35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17129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hoảng Trống, Tên Lửa, Đêm, Hoạt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007" y="718885"/>
            <a:ext cx="14654811" cy="49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Say it!</a:t>
            </a:r>
            <a:r>
              <a:rPr lang="en-US" sz="4300" b="1" dirty="0">
                <a:ln w="9525"/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193" y="52467"/>
            <a:ext cx="1627866" cy="78053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09448" y="5749151"/>
            <a:ext cx="11161986" cy="970038"/>
          </a:xfrm>
          <a:prstGeom prst="wedgeRoundRectCallout">
            <a:avLst>
              <a:gd name="adj1" fmla="val -59909"/>
              <a:gd name="adj2" fmla="val 3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Teachers and students can use the computer lab.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427" y="739792"/>
            <a:ext cx="11645632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Comic Sans MS" panose="030F0702030302020204" pitchFamily="66" charset="0"/>
              </a:rPr>
              <a:t>______________can use the computer lab.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72970" y="4997902"/>
            <a:ext cx="739154" cy="692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2427" y="5056658"/>
            <a:ext cx="12155769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Comic Sans MS" panose="030F0702030302020204" pitchFamily="66" charset="0"/>
              </a:rPr>
              <a:t>A. Teachers				B. Teachers and students</a:t>
            </a:r>
            <a:endParaRPr lang="en-US" dirty="0"/>
          </a:p>
        </p:txBody>
      </p:sp>
      <p:sp>
        <p:nvSpPr>
          <p:cNvPr id="17" name="Cloud 16">
            <a:hlinkClick r:id="rId8" action="ppaction://hlinksldjump"/>
          </p:cNvPr>
          <p:cNvSpPr/>
          <p:nvPr/>
        </p:nvSpPr>
        <p:spPr>
          <a:xfrm>
            <a:off x="9804158" y="2219210"/>
            <a:ext cx="2244463" cy="127836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defRPr/>
            </a:pPr>
            <a:r>
              <a:rPr lang="en-US" sz="3700" b="1" dirty="0">
                <a:solidFill>
                  <a:schemeClr val="bg1"/>
                </a:solidFill>
                <a:latin typeface="Comic Sans MS" panose="030F0702030302020204" pitchFamily="66" charset="0"/>
                <a:hlinkClick r:id="rId9" action="ppaction://hlinksldjump"/>
              </a:rPr>
              <a:t>BACK</a:t>
            </a:r>
            <a:endParaRPr lang="vi-VN" sz="3700" b="1" dirty="0">
              <a:solidFill>
                <a:schemeClr val="bg1"/>
              </a:solidFill>
              <a:latin typeface="Patrick Hand" charset="0"/>
            </a:endParaRPr>
          </a:p>
        </p:txBody>
      </p:sp>
      <p:pic>
        <p:nvPicPr>
          <p:cNvPr id="11" name="Picture 4" descr="Ảnh miễn phí của Lớ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46" y="1556994"/>
            <a:ext cx="6906904" cy="34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61920"/>
      </p:ext>
    </p:extLst>
  </p:cSld>
  <p:clrMapOvr>
    <a:masterClrMapping/>
  </p:clrMapOvr>
  <p:transition spd="slow">
    <p:wip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531" y="3557657"/>
            <a:ext cx="7057623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346878" y="4200451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714080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180304" y="1106958"/>
            <a:ext cx="12724327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4 Production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Task 8 Listen and chant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p:transition spd="slow">
    <p:wipe/>
    <p:sndAc>
      <p:stSnd>
        <p:snd r:embed="rId3" name="cashreg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ackground, Flower, Vintage, Flora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90" y="-240547"/>
            <a:ext cx="15044057" cy="792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397650" y="4285130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360849" y="4245710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449001" y="76701"/>
            <a:ext cx="4163640" cy="707886"/>
            <a:chOff x="458237" y="204378"/>
            <a:chExt cx="4163640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458237" y="204378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Comic Sans MS" pitchFamily="66" charset="0"/>
                </a:rPr>
                <a:t>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955489" y="271740"/>
              <a:ext cx="36663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Listen and chant.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2" y="10299"/>
            <a:ext cx="1564144" cy="749977"/>
          </a:xfrm>
          <a:prstGeom prst="rect">
            <a:avLst/>
          </a:prstGeom>
        </p:spPr>
      </p:pic>
      <p:pic>
        <p:nvPicPr>
          <p:cNvPr id="9" name="Picture 6" descr="Say Icon #1566 - Free Icons Library">
            <a:extLst>
              <a:ext uri="{FF2B5EF4-FFF2-40B4-BE49-F238E27FC236}">
                <a16:creationId xmlns:a16="http://schemas.microsoft.com/office/drawing/2014/main" id="{AC0E33DA-6526-5DAC-5D75-60171D13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70" y="189830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09216DB7-77E3-477D-65EB-F79A2143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49" y="200653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ăn Phòng, Việc Kinh Doanh, Kế Toá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58" y="784587"/>
            <a:ext cx="7867636" cy="5872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12641" y="224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ắm Trại, Mặt Trăng, Cuộc Phiêu Lưu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88" y="-46910"/>
            <a:ext cx="12504928" cy="69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ăn Phòng, Việc Kinh Doanh, Kế Toá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20" y="835241"/>
            <a:ext cx="7136350" cy="5763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85263"/>
            <a:ext cx="1564144" cy="749977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400" y="810272"/>
            <a:ext cx="3236967" cy="1309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367175" y="1059279"/>
            <a:ext cx="2507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Z,z,z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Use, Use,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59828" y="4338356"/>
            <a:ext cx="2068408" cy="261229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73" y="4219405"/>
            <a:ext cx="3902604" cy="1192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999550" y="4338356"/>
            <a:ext cx="3199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M, m, m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Make, make, make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94" y="5462738"/>
            <a:ext cx="4143713" cy="1317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934968" y="5644501"/>
            <a:ext cx="361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make videos!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make videos!</a:t>
            </a:r>
          </a:p>
        </p:txBody>
      </p: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051" y="2251603"/>
            <a:ext cx="4393571" cy="1685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42993" y="2563247"/>
            <a:ext cx="3555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use my phone!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can use my phone!</a:t>
            </a:r>
          </a:p>
        </p:txBody>
      </p:sp>
      <p:pic>
        <p:nvPicPr>
          <p:cNvPr id="19" name="Picture 6" descr="Say Icon #1566 - Free Icons Library">
            <a:extLst>
              <a:ext uri="{FF2B5EF4-FFF2-40B4-BE49-F238E27FC236}">
                <a16:creationId xmlns:a16="http://schemas.microsoft.com/office/drawing/2014/main" id="{BD5BB496-C8B1-BDEA-81BD-4C27E197A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93" y="233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FF85BAE5-D79A-9887-1495-A0750CCA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" y="11056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.3731" end="16979.9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30168" y="233"/>
            <a:ext cx="609600" cy="609600"/>
          </a:xfrm>
          <a:prstGeom prst="rect">
            <a:avLst/>
          </a:prstGeom>
        </p:spPr>
      </p:pic>
      <p:pic>
        <p:nvPicPr>
          <p:cNvPr id="35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2.611199999999" end="12525.107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45825" y="11056"/>
            <a:ext cx="609600" cy="609600"/>
          </a:xfrm>
          <a:prstGeom prst="rect">
            <a:avLst/>
          </a:prstGeom>
        </p:spPr>
      </p:pic>
      <p:pic>
        <p:nvPicPr>
          <p:cNvPr id="36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97.4176" end="8457.67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45825" y="11056"/>
            <a:ext cx="609600" cy="609600"/>
          </a:xfrm>
          <a:prstGeom prst="rect">
            <a:avLst/>
          </a:prstGeom>
        </p:spPr>
      </p:pic>
      <p:pic>
        <p:nvPicPr>
          <p:cNvPr id="37" name="track 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9.4128" end="1872.309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73165" y="11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5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8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9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64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/>
      <p:bldP spid="12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85263"/>
            <a:ext cx="1564144" cy="749977"/>
          </a:xfrm>
          <a:prstGeom prst="rect">
            <a:avLst/>
          </a:prstGeom>
        </p:spPr>
      </p:pic>
      <p:pic>
        <p:nvPicPr>
          <p:cNvPr id="7170" name="Picture 2" descr="Ghi Chú, Lời Nhắc Nhở, Giấy, Ta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516">
            <a:off x="-193223" y="-827783"/>
            <a:ext cx="10106864" cy="83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626493" y="489150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Sing along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1181229"/>
            <a:ext cx="41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Z,z,z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Use, Use, Use</a:t>
            </a:r>
          </a:p>
        </p:txBody>
      </p:sp>
      <p:pic>
        <p:nvPicPr>
          <p:cNvPr id="11" name="Picture 2" descr="Đồ hoạ vector miễn phí của Màu nước">
            <a:extLst>
              <a:ext uri="{FF2B5EF4-FFF2-40B4-BE49-F238E27FC236}">
                <a16:creationId xmlns:a16="http://schemas.microsoft.com/office/drawing/2014/main" id="{73E2F9F7-9993-CE99-2C68-A3BFC9D0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47" y="1781393"/>
            <a:ext cx="9832345" cy="54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3682753"/>
            <a:ext cx="4059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M, m, m</a:t>
            </a:r>
          </a:p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Make, make, make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5013130"/>
            <a:ext cx="6044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make videos!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make videos!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2625" y="2447350"/>
            <a:ext cx="4517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use my phone!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 can use my phone!</a:t>
            </a:r>
          </a:p>
        </p:txBody>
      </p:sp>
      <p:pic>
        <p:nvPicPr>
          <p:cNvPr id="1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5862694" y="2011142"/>
            <a:ext cx="5726136" cy="4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8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6213" y="43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0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1865" y="216609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10204974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57791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5 Assessment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Đồ hoạ vector miễn phí của Màu nước">
            <a:extLst>
              <a:ext uri="{FF2B5EF4-FFF2-40B4-BE49-F238E27FC236}">
                <a16:creationId xmlns:a16="http://schemas.microsoft.com/office/drawing/2014/main" id="{73E2F9F7-9993-CE99-2C68-A3BFC9D0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365" y="-1194330"/>
            <a:ext cx="15197958" cy="84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1302" y="402178"/>
            <a:ext cx="5596216" cy="63518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04136" y="1406364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latin typeface="Comic Sans MS" pitchFamily="66" charset="0"/>
              </a:rPr>
              <a:t>a.videos</a:t>
            </a:r>
            <a:r>
              <a:rPr lang="en-US" sz="4400" b="1" dirty="0">
                <a:latin typeface="Comic Sans MS" pitchFamily="66" charset="0"/>
              </a:rPr>
              <a:t> on his phone.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84" y="1376448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latin typeface="Comic Sans MS" pitchFamily="66" charset="0"/>
              </a:rPr>
              <a:t>1. He can make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04136" y="2422942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b.a</a:t>
            </a:r>
            <a:r>
              <a:rPr lang="en-US" sz="4800" b="1" dirty="0">
                <a:latin typeface="Comic Sans MS" pitchFamily="66" charset="0"/>
              </a:rPr>
              <a:t> big computer lab.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83" y="2429801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2.She sometimes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04136" y="3492118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c.use</a:t>
            </a:r>
            <a:r>
              <a:rPr lang="en-US" sz="4800" b="1" dirty="0">
                <a:latin typeface="Comic Sans MS" pitchFamily="66" charset="0"/>
              </a:rPr>
              <a:t> the speaker.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83" y="3492118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3.We have got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04136" y="4561294"/>
            <a:ext cx="681812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d.uses</a:t>
            </a:r>
            <a:r>
              <a:rPr lang="en-US" sz="4800" b="1" dirty="0">
                <a:latin typeface="Comic Sans MS" pitchFamily="66" charset="0"/>
              </a:rPr>
              <a:t> her tablet.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84" y="4554436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4.Teachers can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40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6525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12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883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241426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5770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1990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1021" y="2316933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4935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atin typeface="Comic Sans MS" panose="030F0702030302020204" pitchFamily="66" charset="0"/>
              </a:rPr>
              <a:t>6 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90772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tical Scroll 3"/>
          <p:cNvSpPr/>
          <p:nvPr/>
        </p:nvSpPr>
        <p:spPr>
          <a:xfrm>
            <a:off x="0" y="1387366"/>
            <a:ext cx="5312979" cy="457122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>
                <a:latin typeface="Comic Sans MS" pitchFamily="66" charset="0"/>
              </a:rPr>
              <a:t>Use </a:t>
            </a:r>
            <a:r>
              <a:rPr lang="en-US" sz="3600" b="1">
                <a:latin typeface="Comic Sans MS" pitchFamily="66" charset="0"/>
              </a:rPr>
              <a:t>: /z/</a:t>
            </a:r>
            <a:endParaRPr lang="en-US" sz="3600" b="1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>
                <a:latin typeface="Comic Sans MS" pitchFamily="66" charset="0"/>
              </a:rPr>
              <a:t>Make: /m/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4871545" y="1387366"/>
            <a:ext cx="6940705" cy="4571221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STRUCTURE</a:t>
            </a:r>
          </a:p>
          <a:p>
            <a:r>
              <a:rPr lang="en-US" sz="4000" b="1" dirty="0">
                <a:latin typeface="Comic Sans MS" pitchFamily="66" charset="0"/>
              </a:rPr>
              <a:t>I can use my phone.</a:t>
            </a:r>
          </a:p>
          <a:p>
            <a:r>
              <a:rPr lang="en-US" sz="4000" b="1" dirty="0">
                <a:latin typeface="Comic Sans MS" pitchFamily="66" charset="0"/>
              </a:rPr>
              <a:t>I can make videos.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voltage.wav"/>
          </p:stSnd>
        </p:sndAc>
      </p:transition>
    </mc:Choice>
    <mc:Fallback xmlns="">
      <p:transition spd="slow">
        <p:sndAc>
          <p:stSnd>
            <p:snd r:embed="rId6" name="voltag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503936" y="3903347"/>
            <a:ext cx="6102288" cy="29546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</a:t>
            </a: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5706" y="1303441"/>
            <a:ext cx="6021829" cy="1231100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omic Sans MS" pitchFamily="66" charset="0"/>
              </a:rPr>
              <a:t> 1. Warm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36383" y="2526121"/>
            <a:ext cx="7385636" cy="1528571"/>
            <a:chOff x="2067957" y="1919959"/>
            <a:chExt cx="6084293" cy="114642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81" b="39007" l="283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t="19933" r="6968" b="59573"/>
            <a:stretch/>
          </p:blipFill>
          <p:spPr bwMode="auto">
            <a:xfrm>
              <a:off x="2067957" y="1919959"/>
              <a:ext cx="6084293" cy="1146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350982" y="2170008"/>
              <a:ext cx="3673261" cy="750204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r>
                <a:rPr lang="en-US" sz="5900" b="1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Listen to a song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119619"/>
      </p:ext>
    </p:extLst>
  </p:cSld>
  <p:clrMapOvr>
    <a:masterClrMapping/>
  </p:clrMapOvr>
  <p:transition spd="slow">
    <p:cover/>
    <p:sndAc>
      <p:stSnd>
        <p:snd r:embed="rId3" name="wind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Keyboard Song - Qwerty - KS1 &amp; KS2 - QWERTY for Kids - Learn to Type - Typing Skills - Qwerty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-484093" y="1121099"/>
            <a:ext cx="12898192" cy="4894690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4173522"/>
            <a:ext cx="2636328" cy="2712095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358164" y="2000594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2.Presentation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796830" y="2989547"/>
            <a:ext cx="57294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7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sh.wav"/>
          </p:stSnd>
        </p:sndAc>
      </p:transition>
    </mc:Choice>
    <mc:Fallback xmlns="">
      <p:transition spd="slow">
        <p:split orient="vert"/>
        <p:sndAc>
          <p:stSnd>
            <p:snd r:embed="rId5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Khung, Trường, Bọn Trẻ, Quả Địa Cầ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0741"/>
            <a:ext cx="12456826" cy="86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ửa Sổ Nhà, Cửa Sổ, Kính, Phòng, Căn Nhà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82" y="915323"/>
            <a:ext cx="8024798" cy="557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09905" y="1700011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/</a:t>
            </a:r>
            <a:r>
              <a:rPr lang="en-US" sz="6600" dirty="0"/>
              <a:t>z</a:t>
            </a:r>
            <a:r>
              <a:rPr lang="en-US" sz="6600" b="1" dirty="0"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09906" y="3333483"/>
            <a:ext cx="2398002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Use</a:t>
            </a:r>
          </a:p>
        </p:txBody>
      </p:sp>
      <p:sp>
        <p:nvSpPr>
          <p:cNvPr id="9" name="Rectangle 8"/>
          <p:cNvSpPr/>
          <p:nvPr/>
        </p:nvSpPr>
        <p:spPr>
          <a:xfrm>
            <a:off x="8409906" y="3333483"/>
            <a:ext cx="2398002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U</a:t>
            </a:r>
            <a:r>
              <a:rPr lang="en-US" sz="40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4000" b="1" dirty="0"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CB7F3D5B-64DA-07B7-1195-DCCA1400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33" y="64591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893BCE35-63D7-4096-A93A-656D7AAC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12" y="75414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ăn Phòng, Việc Kinh Doanh, Kế Toá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0" y="1257567"/>
            <a:ext cx="6142475" cy="482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7.1352" end="13193.508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30715" y="104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32147"/>
      </p:ext>
    </p:extLst>
  </p:cSld>
  <p:clrMapOvr>
    <a:masterClrMapping/>
  </p:clrMapOvr>
  <p:transition spd="slow">
    <p:pull/>
    <p:sndAc>
      <p:stSnd>
        <p:snd r:embed="rId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, Trường, Bọn Trẻ, Quả Địa Cầ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0741"/>
            <a:ext cx="12192000" cy="86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ửa Sổ Nhà, Cửa Sổ, Kính, Phòng, Căn Nhà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82" y="915323"/>
            <a:ext cx="8024798" cy="557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09905" y="1700011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/m/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09905" y="3315749"/>
            <a:ext cx="2730320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Make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09905" y="3315749"/>
            <a:ext cx="2730320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n-US" sz="4000" b="1" dirty="0">
                <a:latin typeface="Comic Sans MS" panose="030F0702030302020204" pitchFamily="66" charset="0"/>
              </a:rPr>
              <a:t>ake</a:t>
            </a:r>
          </a:p>
        </p:txBody>
      </p:sp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52FDABD7-A22B-782C-303A-68E63AD3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98" y="153589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C1C38ADD-D194-1F09-929C-6D9400F12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77" y="164412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902220" y="1167702"/>
            <a:ext cx="5726136" cy="4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43.4488" end="10809.139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57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ransition spd="slow">
    <p:wipe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" y="-1967896"/>
            <a:ext cx="12235201" cy="882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4593" y="5386117"/>
            <a:ext cx="12565117" cy="8859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can use my phone at home. I can make videos on my phone.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06152" y="5386117"/>
            <a:ext cx="12576676" cy="8859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can u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e my phone at home. I can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ake videos on my phone.</a:t>
            </a:r>
          </a:p>
        </p:txBody>
      </p:sp>
      <p:pic>
        <p:nvPicPr>
          <p:cNvPr id="4" name="Picture 6" descr="Say Icon #1566 - Free Icons Library">
            <a:extLst>
              <a:ext uri="{FF2B5EF4-FFF2-40B4-BE49-F238E27FC236}">
                <a16:creationId xmlns:a16="http://schemas.microsoft.com/office/drawing/2014/main" id="{F22E70F1-876A-5096-00D4-7EEB5C32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46" y="41015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ACBB3C4E-100A-EFAC-97E6-A3706815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25" y="51838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ăn Phòng, Việc Kinh Doanh, Kế Toá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4" y="683421"/>
            <a:ext cx="9635183" cy="482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1.70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58303" y="73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6383" y="1872922"/>
            <a:ext cx="6516812" cy="1556078"/>
          </a:xfrm>
          <a:prstGeom prst="rect">
            <a:avLst/>
          </a:prstGeom>
          <a:noFill/>
        </p:spPr>
        <p:txBody>
          <a:bodyPr wrap="none" lIns="121914" tIns="60957" rIns="121914" bIns="60957" rtlCol="0">
            <a:prstTxWarp prst="textArchUp">
              <a:avLst/>
            </a:prstTxWarp>
            <a:spAutoFit/>
          </a:bodyPr>
          <a:lstStyle/>
          <a:p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! </a:t>
            </a:r>
            <a:r>
              <a:rPr lang="en-US" sz="11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Game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 </a:t>
            </a:r>
            <a:r>
              <a:rPr lang="en-US" sz="11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time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 !</a:t>
            </a:r>
            <a:endParaRPr lang="en-US" sz="9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361" y="3057926"/>
            <a:ext cx="9491697" cy="110799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600" b="1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Choose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1920928032"/>
      </p:ext>
    </p:extLst>
  </p:cSld>
  <p:clrMapOvr>
    <a:masterClrMapping/>
  </p:clrMapOvr>
  <p:transition spd="slow">
    <p:pull/>
    <p:sndAc>
      <p:stSnd>
        <p:snd r:embed="rId3" name="pu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9415</TotalTime>
  <Words>550</Words>
  <Application>Microsoft Office PowerPoint</Application>
  <PresentationFormat>Widescreen</PresentationFormat>
  <Paragraphs>136</Paragraphs>
  <Slides>28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Sriracha</vt:lpstr>
      <vt:lpstr>Tahoma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Nguyen Hoang</cp:lastModifiedBy>
  <cp:revision>206</cp:revision>
  <dcterms:created xsi:type="dcterms:W3CDTF">2022-06-04T05:30:59Z</dcterms:created>
  <dcterms:modified xsi:type="dcterms:W3CDTF">2025-02-11T10:10:11Z</dcterms:modified>
</cp:coreProperties>
</file>