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</p:sldIdLst>
  <p:sldSz cx="18288000" cy="10287000"/>
  <p:notesSz cx="6858000" cy="9144000"/>
  <p:embeddedFontLst>
    <p:embeddedFont>
      <p:font typeface="Bryndan Write" panose="020B0604020202020204" charset="0"/>
      <p:regular r:id="rId13"/>
    </p:embeddedFont>
    <p:embeddedFont>
      <p:font typeface="Paytone One" panose="020B0604020202020204" charset="0"/>
      <p:regular r:id="rId14"/>
    </p:embeddedFont>
    <p:embeddedFont>
      <p:font typeface="Poppins" panose="00000500000000000000" pitchFamily="2" charset="0"/>
      <p:regular r:id="rId15"/>
    </p:embeddedFont>
    <p:embeddedFont>
      <p:font typeface="Prompt Bold" panose="020B0604020202020204" charset="-3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4.svg"/><Relationship Id="rId10" Type="http://schemas.openxmlformats.org/officeDocument/2006/relationships/image" Target="../media/image43.svg"/><Relationship Id="rId4" Type="http://schemas.openxmlformats.org/officeDocument/2006/relationships/image" Target="../media/image13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14.svg"/><Relationship Id="rId10" Type="http://schemas.openxmlformats.org/officeDocument/2006/relationships/image" Target="../media/image43.svg"/><Relationship Id="rId4" Type="http://schemas.openxmlformats.org/officeDocument/2006/relationships/image" Target="../media/image1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sv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2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4.svg"/><Relationship Id="rId10" Type="http://schemas.openxmlformats.org/officeDocument/2006/relationships/image" Target="../media/image41.sv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28166" y="5448883"/>
            <a:ext cx="19806137" cy="9892483"/>
            <a:chOff x="0" y="0"/>
            <a:chExt cx="26408182" cy="13189977"/>
          </a:xfrm>
        </p:grpSpPr>
        <p:sp>
          <p:nvSpPr>
            <p:cNvPr id="3" name="Freeform 3"/>
            <p:cNvSpPr/>
            <p:nvPr/>
          </p:nvSpPr>
          <p:spPr>
            <a:xfrm rot="-1617254">
              <a:off x="20205896" y="1004727"/>
              <a:ext cx="5495833" cy="4434192"/>
            </a:xfrm>
            <a:custGeom>
              <a:avLst/>
              <a:gdLst/>
              <a:ahLst/>
              <a:cxnLst/>
              <a:rect l="l" t="t" r="r" b="b"/>
              <a:pathLst>
                <a:path w="5495833" h="4434192">
                  <a:moveTo>
                    <a:pt x="0" y="0"/>
                  </a:moveTo>
                  <a:lnTo>
                    <a:pt x="5495833" y="0"/>
                  </a:lnTo>
                  <a:lnTo>
                    <a:pt x="5495833" y="4434191"/>
                  </a:lnTo>
                  <a:lnTo>
                    <a:pt x="0" y="4434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955228" y="4612724"/>
              <a:ext cx="357016" cy="35701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8785678"/>
              <a:ext cx="357016" cy="35701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509652" y="12832962"/>
              <a:ext cx="357016" cy="35701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4870902" y="10970815"/>
              <a:ext cx="357016" cy="35701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239435" y="1860162"/>
              <a:ext cx="357016" cy="35701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6894314" y="1779014"/>
              <a:ext cx="357016" cy="357016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2669758" y="5729614"/>
              <a:ext cx="357016" cy="357016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B7C3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227125" y="3915565"/>
            <a:ext cx="4006553" cy="3615914"/>
          </a:xfrm>
          <a:custGeom>
            <a:avLst/>
            <a:gdLst/>
            <a:ahLst/>
            <a:cxnLst/>
            <a:rect l="l" t="t" r="r" b="b"/>
            <a:pathLst>
              <a:path w="4006553" h="3615914">
                <a:moveTo>
                  <a:pt x="0" y="0"/>
                </a:moveTo>
                <a:lnTo>
                  <a:pt x="4006553" y="0"/>
                </a:lnTo>
                <a:lnTo>
                  <a:pt x="4006553" y="3615914"/>
                </a:lnTo>
                <a:lnTo>
                  <a:pt x="0" y="361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516594" y="3925090"/>
            <a:ext cx="4006553" cy="3615914"/>
          </a:xfrm>
          <a:custGeom>
            <a:avLst/>
            <a:gdLst/>
            <a:ahLst/>
            <a:cxnLst/>
            <a:rect l="l" t="t" r="r" b="b"/>
            <a:pathLst>
              <a:path w="4006553" h="3615914">
                <a:moveTo>
                  <a:pt x="0" y="0"/>
                </a:moveTo>
                <a:lnTo>
                  <a:pt x="4006553" y="0"/>
                </a:lnTo>
                <a:lnTo>
                  <a:pt x="4006553" y="3615914"/>
                </a:lnTo>
                <a:lnTo>
                  <a:pt x="0" y="361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828831" y="3972586"/>
            <a:ext cx="4006553" cy="3615914"/>
          </a:xfrm>
          <a:custGeom>
            <a:avLst/>
            <a:gdLst/>
            <a:ahLst/>
            <a:cxnLst/>
            <a:rect l="l" t="t" r="r" b="b"/>
            <a:pathLst>
              <a:path w="4006553" h="3615914">
                <a:moveTo>
                  <a:pt x="0" y="0"/>
                </a:moveTo>
                <a:lnTo>
                  <a:pt x="4006553" y="0"/>
                </a:lnTo>
                <a:lnTo>
                  <a:pt x="4006553" y="3615914"/>
                </a:lnTo>
                <a:lnTo>
                  <a:pt x="0" y="361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327717" y="-238128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8" y="0"/>
                </a:lnTo>
                <a:lnTo>
                  <a:pt x="5116238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105828" flipH="1">
            <a:off x="13114620" y="6662655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6" y="0"/>
                </a:moveTo>
                <a:lnTo>
                  <a:pt x="0" y="0"/>
                </a:lnTo>
                <a:lnTo>
                  <a:pt x="0" y="4655766"/>
                </a:lnTo>
                <a:lnTo>
                  <a:pt x="6146226" y="4655766"/>
                </a:lnTo>
                <a:lnTo>
                  <a:pt x="61462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879053" y="8619655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1241090">
            <a:off x="10191166" y="8599638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4072078" y="306280"/>
            <a:ext cx="9228081" cy="216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95"/>
              </a:lnSpc>
            </a:pPr>
            <a:r>
              <a:rPr lang="en-US" sz="13211" dirty="0">
                <a:solidFill>
                  <a:schemeClr val="tx2">
                    <a:lumMod val="40000"/>
                    <a:lumOff val="60000"/>
                  </a:schemeClr>
                </a:solidFill>
                <a:latin typeface="Bryndan Write"/>
                <a:ea typeface="Bryndan Write"/>
                <a:cs typeface="Bryndan Write"/>
                <a:sym typeface="Bryndan Write"/>
              </a:rPr>
              <a:t>Khởi</a:t>
            </a:r>
            <a:r>
              <a:rPr lang="en-US" sz="13211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13211" dirty="0">
                <a:solidFill>
                  <a:schemeClr val="tx2">
                    <a:lumMod val="40000"/>
                    <a:lumOff val="60000"/>
                  </a:schemeClr>
                </a:solidFill>
                <a:latin typeface="Bryndan Write"/>
                <a:ea typeface="Bryndan Write"/>
                <a:cs typeface="Bryndan Write"/>
                <a:sym typeface="Bryndan Write"/>
              </a:rPr>
              <a:t>động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8013864"/>
            <a:ext cx="9355601" cy="173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FFD1DA"/>
                </a:solidFill>
                <a:latin typeface="Bryndan Write"/>
                <a:ea typeface="Bryndan Write"/>
                <a:cs typeface="Bryndan Write"/>
                <a:sym typeface="Bryndan Write"/>
              </a:rPr>
              <a:t>Giải đáp ô chữ</a:t>
            </a:r>
          </a:p>
        </p:txBody>
      </p:sp>
      <p:sp>
        <p:nvSpPr>
          <p:cNvPr id="40" name="Freeform 40"/>
          <p:cNvSpPr/>
          <p:nvPr/>
        </p:nvSpPr>
        <p:spPr>
          <a:xfrm>
            <a:off x="13124289" y="3974938"/>
            <a:ext cx="4006553" cy="3615914"/>
          </a:xfrm>
          <a:custGeom>
            <a:avLst/>
            <a:gdLst/>
            <a:ahLst/>
            <a:cxnLst/>
            <a:rect l="l" t="t" r="r" b="b"/>
            <a:pathLst>
              <a:path w="4006553" h="3615914">
                <a:moveTo>
                  <a:pt x="0" y="0"/>
                </a:moveTo>
                <a:lnTo>
                  <a:pt x="4006553" y="0"/>
                </a:lnTo>
                <a:lnTo>
                  <a:pt x="4006553" y="3615914"/>
                </a:lnTo>
                <a:lnTo>
                  <a:pt x="0" y="361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2"/>
          <p:cNvSpPr txBox="1"/>
          <p:nvPr/>
        </p:nvSpPr>
        <p:spPr>
          <a:xfrm>
            <a:off x="1771535" y="5300833"/>
            <a:ext cx="917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1</a:t>
            </a:r>
            <a:endParaRPr lang="vi-VN" sz="9600" dirty="0"/>
          </a:p>
        </p:txBody>
      </p:sp>
      <p:sp>
        <p:nvSpPr>
          <p:cNvPr id="45" name="TextBox 44"/>
          <p:cNvSpPr txBox="1"/>
          <p:nvPr/>
        </p:nvSpPr>
        <p:spPr>
          <a:xfrm>
            <a:off x="6184413" y="5300833"/>
            <a:ext cx="569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2</a:t>
            </a:r>
            <a:endParaRPr lang="vi-VN" sz="9600" dirty="0"/>
          </a:p>
        </p:txBody>
      </p:sp>
      <p:sp>
        <p:nvSpPr>
          <p:cNvPr id="46" name="TextBox 45"/>
          <p:cNvSpPr txBox="1"/>
          <p:nvPr/>
        </p:nvSpPr>
        <p:spPr>
          <a:xfrm>
            <a:off x="10396719" y="5253135"/>
            <a:ext cx="991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3</a:t>
            </a:r>
            <a:endParaRPr lang="vi-VN" sz="9600" dirty="0"/>
          </a:p>
        </p:txBody>
      </p:sp>
      <p:sp>
        <p:nvSpPr>
          <p:cNvPr id="47" name="TextBox 46"/>
          <p:cNvSpPr txBox="1"/>
          <p:nvPr/>
        </p:nvSpPr>
        <p:spPr>
          <a:xfrm>
            <a:off x="14714295" y="5425300"/>
            <a:ext cx="591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4</a:t>
            </a:r>
            <a:endParaRPr lang="vi-VN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5" grpId="0"/>
      <p:bldP spid="46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4560">
            <a:off x="289834" y="8835752"/>
            <a:ext cx="2243218" cy="1809891"/>
          </a:xfrm>
          <a:custGeom>
            <a:avLst/>
            <a:gdLst/>
            <a:ahLst/>
            <a:cxnLst/>
            <a:rect l="l" t="t" r="r" b="b"/>
            <a:pathLst>
              <a:path w="2243218" h="1809891">
                <a:moveTo>
                  <a:pt x="0" y="0"/>
                </a:moveTo>
                <a:lnTo>
                  <a:pt x="2243219" y="0"/>
                </a:lnTo>
                <a:lnTo>
                  <a:pt x="2243219" y="1809891"/>
                </a:lnTo>
                <a:lnTo>
                  <a:pt x="0" y="1809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2115520">
            <a:off x="-48647" y="349254"/>
            <a:ext cx="1733620" cy="1647661"/>
          </a:xfrm>
          <a:custGeom>
            <a:avLst/>
            <a:gdLst/>
            <a:ahLst/>
            <a:cxnLst/>
            <a:rect l="l" t="t" r="r" b="b"/>
            <a:pathLst>
              <a:path w="1733620" h="1647661">
                <a:moveTo>
                  <a:pt x="0" y="0"/>
                </a:moveTo>
                <a:lnTo>
                  <a:pt x="1733620" y="0"/>
                </a:lnTo>
                <a:lnTo>
                  <a:pt x="1733620" y="1647661"/>
                </a:lnTo>
                <a:lnTo>
                  <a:pt x="0" y="164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697322">
            <a:off x="2132635" y="-356853"/>
            <a:ext cx="1968613" cy="2113861"/>
          </a:xfrm>
          <a:custGeom>
            <a:avLst/>
            <a:gdLst/>
            <a:ahLst/>
            <a:cxnLst/>
            <a:rect l="l" t="t" r="r" b="b"/>
            <a:pathLst>
              <a:path w="1968613" h="2113861">
                <a:moveTo>
                  <a:pt x="0" y="0"/>
                </a:moveTo>
                <a:lnTo>
                  <a:pt x="1968613" y="0"/>
                </a:lnTo>
                <a:lnTo>
                  <a:pt x="1968613" y="2113861"/>
                </a:lnTo>
                <a:lnTo>
                  <a:pt x="0" y="2113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0337" y="-57126"/>
            <a:ext cx="1642101" cy="1636130"/>
          </a:xfrm>
          <a:custGeom>
            <a:avLst/>
            <a:gdLst/>
            <a:ahLst/>
            <a:cxnLst/>
            <a:rect l="l" t="t" r="r" b="b"/>
            <a:pathLst>
              <a:path w="1642101" h="1636130">
                <a:moveTo>
                  <a:pt x="0" y="0"/>
                </a:moveTo>
                <a:lnTo>
                  <a:pt x="1642101" y="0"/>
                </a:lnTo>
                <a:lnTo>
                  <a:pt x="1642101" y="1636129"/>
                </a:lnTo>
                <a:lnTo>
                  <a:pt x="0" y="163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452015" y="8556972"/>
            <a:ext cx="2156644" cy="1670419"/>
          </a:xfrm>
          <a:custGeom>
            <a:avLst/>
            <a:gdLst/>
            <a:ahLst/>
            <a:cxnLst/>
            <a:rect l="l" t="t" r="r" b="b"/>
            <a:pathLst>
              <a:path w="2156644" h="1670419">
                <a:moveTo>
                  <a:pt x="0" y="0"/>
                </a:moveTo>
                <a:lnTo>
                  <a:pt x="2156644" y="0"/>
                </a:lnTo>
                <a:lnTo>
                  <a:pt x="2156644" y="1670418"/>
                </a:lnTo>
                <a:lnTo>
                  <a:pt x="0" y="1670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85002" y="2068445"/>
            <a:ext cx="8694737" cy="5815813"/>
          </a:xfrm>
          <a:custGeom>
            <a:avLst/>
            <a:gdLst/>
            <a:ahLst/>
            <a:cxnLst/>
            <a:rect l="l" t="t" r="r" b="b"/>
            <a:pathLst>
              <a:path w="8694737" h="5815813">
                <a:moveTo>
                  <a:pt x="0" y="0"/>
                </a:moveTo>
                <a:lnTo>
                  <a:pt x="8694737" y="0"/>
                </a:lnTo>
                <a:lnTo>
                  <a:pt x="8694737" y="5815813"/>
                </a:lnTo>
                <a:lnTo>
                  <a:pt x="0" y="5815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653719" y="2180072"/>
            <a:ext cx="7605581" cy="5704186"/>
          </a:xfrm>
          <a:custGeom>
            <a:avLst/>
            <a:gdLst/>
            <a:ahLst/>
            <a:cxnLst/>
            <a:rect l="l" t="t" r="r" b="b"/>
            <a:pathLst>
              <a:path w="7605581" h="5704186">
                <a:moveTo>
                  <a:pt x="0" y="0"/>
                </a:moveTo>
                <a:lnTo>
                  <a:pt x="7605581" y="0"/>
                </a:lnTo>
                <a:lnTo>
                  <a:pt x="7605581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85002" y="8078962"/>
            <a:ext cx="7245517" cy="59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5037" lvl="1" indent="-357518" algn="ctr">
              <a:lnSpc>
                <a:spcPts val="4636"/>
              </a:lnSpc>
              <a:buFont typeface="Arial"/>
              <a:buChar char="•"/>
            </a:pPr>
            <a:r>
              <a:rPr lang="en-US" sz="33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Cây rau rút sống ở dưới nước.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19115" y="8242412"/>
            <a:ext cx="7789544" cy="6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8106" lvl="1" indent="-384053" algn="ctr">
              <a:lnSpc>
                <a:spcPts val="4980"/>
              </a:lnSpc>
              <a:buFont typeface="Arial"/>
              <a:buChar char="•"/>
            </a:pPr>
            <a:r>
              <a:rPr lang="en-US" sz="355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Cây rau cần sống ở dưới nước.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4560">
            <a:off x="289834" y="8835752"/>
            <a:ext cx="2243218" cy="1809891"/>
          </a:xfrm>
          <a:custGeom>
            <a:avLst/>
            <a:gdLst/>
            <a:ahLst/>
            <a:cxnLst/>
            <a:rect l="l" t="t" r="r" b="b"/>
            <a:pathLst>
              <a:path w="2243218" h="1809891">
                <a:moveTo>
                  <a:pt x="0" y="0"/>
                </a:moveTo>
                <a:lnTo>
                  <a:pt x="2243219" y="0"/>
                </a:lnTo>
                <a:lnTo>
                  <a:pt x="2243219" y="1809891"/>
                </a:lnTo>
                <a:lnTo>
                  <a:pt x="0" y="1809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2115520">
            <a:off x="-48647" y="349254"/>
            <a:ext cx="1733620" cy="1647661"/>
          </a:xfrm>
          <a:custGeom>
            <a:avLst/>
            <a:gdLst/>
            <a:ahLst/>
            <a:cxnLst/>
            <a:rect l="l" t="t" r="r" b="b"/>
            <a:pathLst>
              <a:path w="1733620" h="1647661">
                <a:moveTo>
                  <a:pt x="0" y="0"/>
                </a:moveTo>
                <a:lnTo>
                  <a:pt x="1733620" y="0"/>
                </a:lnTo>
                <a:lnTo>
                  <a:pt x="1733620" y="1647661"/>
                </a:lnTo>
                <a:lnTo>
                  <a:pt x="0" y="164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697322">
            <a:off x="2132635" y="-356853"/>
            <a:ext cx="1968613" cy="2113861"/>
          </a:xfrm>
          <a:custGeom>
            <a:avLst/>
            <a:gdLst/>
            <a:ahLst/>
            <a:cxnLst/>
            <a:rect l="l" t="t" r="r" b="b"/>
            <a:pathLst>
              <a:path w="1968613" h="2113861">
                <a:moveTo>
                  <a:pt x="0" y="0"/>
                </a:moveTo>
                <a:lnTo>
                  <a:pt x="1968613" y="0"/>
                </a:lnTo>
                <a:lnTo>
                  <a:pt x="1968613" y="2113861"/>
                </a:lnTo>
                <a:lnTo>
                  <a:pt x="0" y="2113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0337" y="-57126"/>
            <a:ext cx="1642101" cy="1636130"/>
          </a:xfrm>
          <a:custGeom>
            <a:avLst/>
            <a:gdLst/>
            <a:ahLst/>
            <a:cxnLst/>
            <a:rect l="l" t="t" r="r" b="b"/>
            <a:pathLst>
              <a:path w="1642101" h="1636130">
                <a:moveTo>
                  <a:pt x="0" y="0"/>
                </a:moveTo>
                <a:lnTo>
                  <a:pt x="1642101" y="0"/>
                </a:lnTo>
                <a:lnTo>
                  <a:pt x="1642101" y="1636129"/>
                </a:lnTo>
                <a:lnTo>
                  <a:pt x="0" y="163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452015" y="8556972"/>
            <a:ext cx="2156644" cy="1670419"/>
          </a:xfrm>
          <a:custGeom>
            <a:avLst/>
            <a:gdLst/>
            <a:ahLst/>
            <a:cxnLst/>
            <a:rect l="l" t="t" r="r" b="b"/>
            <a:pathLst>
              <a:path w="2156644" h="1670419">
                <a:moveTo>
                  <a:pt x="0" y="0"/>
                </a:moveTo>
                <a:lnTo>
                  <a:pt x="2156644" y="0"/>
                </a:lnTo>
                <a:lnTo>
                  <a:pt x="2156644" y="1670418"/>
                </a:lnTo>
                <a:lnTo>
                  <a:pt x="0" y="1670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9849" y="2068445"/>
            <a:ext cx="16991538" cy="5358023"/>
          </a:xfrm>
          <a:custGeom>
            <a:avLst/>
            <a:gdLst/>
            <a:ahLst/>
            <a:cxnLst/>
            <a:rect l="l" t="t" r="r" b="b"/>
            <a:pathLst>
              <a:path w="16991538" h="5358023">
                <a:moveTo>
                  <a:pt x="0" y="0"/>
                </a:moveTo>
                <a:lnTo>
                  <a:pt x="16991539" y="0"/>
                </a:lnTo>
                <a:lnTo>
                  <a:pt x="16991539" y="5358023"/>
                </a:lnTo>
                <a:lnTo>
                  <a:pt x="0" y="53580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4560">
            <a:off x="-82440" y="-626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40354" y="89905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291" y="759392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1617254">
            <a:off x="16047572" y="8183930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91314">
            <a:off x="198252" y="772780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6"/>
                </a:lnTo>
                <a:lnTo>
                  <a:pt x="0" y="2136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706" y="1353471"/>
            <a:ext cx="14598642" cy="4538850"/>
          </a:xfrm>
          <a:custGeom>
            <a:avLst/>
            <a:gdLst/>
            <a:ahLst/>
            <a:cxnLst/>
            <a:rect l="l" t="t" r="r" b="b"/>
            <a:pathLst>
              <a:path w="14598642" h="4538850">
                <a:moveTo>
                  <a:pt x="0" y="0"/>
                </a:moveTo>
                <a:lnTo>
                  <a:pt x="14598642" y="0"/>
                </a:lnTo>
                <a:lnTo>
                  <a:pt x="14598642" y="4538851"/>
                </a:lnTo>
                <a:lnTo>
                  <a:pt x="0" y="4538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129534" y="5233266"/>
            <a:ext cx="7382986" cy="4928143"/>
          </a:xfrm>
          <a:custGeom>
            <a:avLst/>
            <a:gdLst/>
            <a:ahLst/>
            <a:cxnLst/>
            <a:rect l="l" t="t" r="r" b="b"/>
            <a:pathLst>
              <a:path w="7382986" h="4928143">
                <a:moveTo>
                  <a:pt x="0" y="0"/>
                </a:moveTo>
                <a:lnTo>
                  <a:pt x="7382986" y="0"/>
                </a:lnTo>
                <a:lnTo>
                  <a:pt x="7382986" y="4928143"/>
                </a:lnTo>
                <a:lnTo>
                  <a:pt x="0" y="4928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594308" y="2790300"/>
            <a:ext cx="10100195" cy="127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</a:pPr>
            <a:r>
              <a:rPr lang="en-US" sz="39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Hoa gì nở giữa mùa hè</a:t>
            </a:r>
          </a:p>
          <a:p>
            <a:pPr marL="0" lvl="0" indent="0" algn="ctr">
              <a:lnSpc>
                <a:spcPts val="515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Trong đầm thơm mát lá che được đầu?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30667" y="5692859"/>
            <a:ext cx="5954898" cy="101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12"/>
              </a:lnSpc>
              <a:spcBef>
                <a:spcPct val="0"/>
              </a:spcBef>
            </a:pPr>
            <a:r>
              <a:rPr lang="en-US" sz="6365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Là hoa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362" y="445435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121778" y="4910748"/>
            <a:ext cx="7606417" cy="5086791"/>
          </a:xfrm>
          <a:custGeom>
            <a:avLst/>
            <a:gdLst/>
            <a:ahLst/>
            <a:cxnLst/>
            <a:rect l="l" t="t" r="r" b="b"/>
            <a:pathLst>
              <a:path w="7606417" h="5086791">
                <a:moveTo>
                  <a:pt x="0" y="0"/>
                </a:moveTo>
                <a:lnTo>
                  <a:pt x="7606417" y="0"/>
                </a:lnTo>
                <a:lnTo>
                  <a:pt x="7606417" y="5086791"/>
                </a:lnTo>
                <a:lnTo>
                  <a:pt x="0" y="5086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897420" y="2328880"/>
            <a:ext cx="12493161" cy="156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5168" dirty="0">
                <a:solidFill>
                  <a:srgbClr val="CE8686"/>
                </a:solidFill>
                <a:latin typeface="Paytone One"/>
                <a:ea typeface="Paytone One"/>
                <a:cs typeface="Paytone One"/>
                <a:sym typeface="Paytone One"/>
              </a:rPr>
              <a:t>Rau gì thân cuống rỗng không</a:t>
            </a:r>
          </a:p>
          <a:p>
            <a:pPr algn="ctr">
              <a:lnSpc>
                <a:spcPts val="6202"/>
              </a:lnSpc>
            </a:pPr>
            <a:r>
              <a:rPr lang="en-US" sz="5168" dirty="0">
                <a:solidFill>
                  <a:srgbClr val="CE8686"/>
                </a:solidFill>
                <a:latin typeface="Paytone One"/>
                <a:ea typeface="Paytone One"/>
                <a:cs typeface="Paytone One"/>
                <a:sym typeface="Paytone One"/>
              </a:rPr>
              <a:t>Hoa tim tím nở đầy sông đầy vườn?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89838" y="4746300"/>
            <a:ext cx="554425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516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Cây rau muống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362" y="445435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897420" y="2271730"/>
            <a:ext cx="13349537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Thấy rồng mà chẳng thấy tiên</a:t>
            </a:r>
          </a:p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Tưởng rồng bay lại nằm trên đỉnh tường</a:t>
            </a:r>
          </a:p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Có da, cũng chả có xương</a:t>
            </a:r>
          </a:p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Mấy cái vuốt nhỏ dương dương dọa người?</a:t>
            </a:r>
          </a:p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Là cây gì?</a:t>
            </a:r>
          </a:p>
          <a:p>
            <a:pPr algn="ctr">
              <a:lnSpc>
                <a:spcPts val="6280"/>
              </a:lnSpc>
            </a:pPr>
            <a:endParaRPr lang="en-US" sz="4652" dirty="0">
              <a:solidFill>
                <a:srgbClr val="EB0B87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6280"/>
              </a:lnSpc>
            </a:pPr>
            <a:endParaRPr lang="en-US" sz="4652" dirty="0">
              <a:solidFill>
                <a:srgbClr val="EB0B87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735526" y="5659218"/>
            <a:ext cx="1818176" cy="4249177"/>
          </a:xfrm>
          <a:custGeom>
            <a:avLst/>
            <a:gdLst/>
            <a:ahLst/>
            <a:cxnLst/>
            <a:rect l="l" t="t" r="r" b="b"/>
            <a:pathLst>
              <a:path w="1818176" h="4249177">
                <a:moveTo>
                  <a:pt x="0" y="0"/>
                </a:moveTo>
                <a:lnTo>
                  <a:pt x="1818175" y="0"/>
                </a:lnTo>
                <a:lnTo>
                  <a:pt x="1818175" y="4249177"/>
                </a:lnTo>
                <a:lnTo>
                  <a:pt x="0" y="4249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0285" r="-6578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8053" y="967839"/>
            <a:ext cx="13449048" cy="6774958"/>
          </a:xfrm>
          <a:custGeom>
            <a:avLst/>
            <a:gdLst/>
            <a:ahLst/>
            <a:cxnLst/>
            <a:rect l="l" t="t" r="r" b="b"/>
            <a:pathLst>
              <a:path w="13449048" h="6774958">
                <a:moveTo>
                  <a:pt x="0" y="0"/>
                </a:moveTo>
                <a:lnTo>
                  <a:pt x="13449047" y="0"/>
                </a:lnTo>
                <a:lnTo>
                  <a:pt x="13449047" y="6774958"/>
                </a:lnTo>
                <a:lnTo>
                  <a:pt x="0" y="6774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736442" y="5186369"/>
            <a:ext cx="5880862" cy="4420448"/>
          </a:xfrm>
          <a:custGeom>
            <a:avLst/>
            <a:gdLst/>
            <a:ahLst/>
            <a:cxnLst/>
            <a:rect l="l" t="t" r="r" b="b"/>
            <a:pathLst>
              <a:path w="5880862" h="4420448">
                <a:moveTo>
                  <a:pt x="0" y="0"/>
                </a:moveTo>
                <a:lnTo>
                  <a:pt x="5880863" y="0"/>
                </a:lnTo>
                <a:lnTo>
                  <a:pt x="5880863" y="4420448"/>
                </a:lnTo>
                <a:lnTo>
                  <a:pt x="0" y="4420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861682" y="2595037"/>
            <a:ext cx="12564635" cy="314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Tắm dưới hồ rất dịu dàng</a:t>
            </a:r>
          </a:p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Mà sao mang tiếng đùng đoàng lạ thay?</a:t>
            </a:r>
          </a:p>
          <a:p>
            <a:pPr algn="ctr">
              <a:lnSpc>
                <a:spcPts val="6280"/>
              </a:lnSpc>
            </a:pPr>
            <a:r>
              <a:rPr lang="en-US" sz="4652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Là cây gì?</a:t>
            </a:r>
          </a:p>
          <a:p>
            <a:pPr algn="ctr">
              <a:lnSpc>
                <a:spcPts val="6280"/>
              </a:lnSpc>
            </a:pPr>
            <a:endParaRPr lang="en-US" sz="4652" dirty="0">
              <a:solidFill>
                <a:srgbClr val="EB0B87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13342" y="7119290"/>
            <a:ext cx="8669234" cy="105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4"/>
              </a:lnSpc>
            </a:pPr>
            <a:r>
              <a:rPr lang="en-US" sz="635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Cây hoa súng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4668353" y="240567"/>
            <a:ext cx="4231398" cy="1454543"/>
          </a:xfrm>
          <a:custGeom>
            <a:avLst/>
            <a:gdLst/>
            <a:ahLst/>
            <a:cxnLst/>
            <a:rect l="l" t="t" r="r" b="b"/>
            <a:pathLst>
              <a:path w="4231398" h="1454543">
                <a:moveTo>
                  <a:pt x="0" y="0"/>
                </a:moveTo>
                <a:lnTo>
                  <a:pt x="4231399" y="0"/>
                </a:lnTo>
                <a:lnTo>
                  <a:pt x="4231399" y="1454543"/>
                </a:lnTo>
                <a:lnTo>
                  <a:pt x="0" y="1454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600511" y="490527"/>
            <a:ext cx="10143844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FFECEF"/>
                </a:solidFill>
                <a:latin typeface="Bryndan Write"/>
                <a:ea typeface="Bryndan Write"/>
                <a:cs typeface="Bryndan Write"/>
                <a:sym typeface="Bryndan Write"/>
              </a:rPr>
              <a:t>KHÁM PHÁ</a:t>
            </a:r>
          </a:p>
        </p:txBody>
      </p:sp>
      <p:sp>
        <p:nvSpPr>
          <p:cNvPr id="27" name="Freeform 27"/>
          <p:cNvSpPr/>
          <p:nvPr/>
        </p:nvSpPr>
        <p:spPr>
          <a:xfrm>
            <a:off x="-851403" y="149805"/>
            <a:ext cx="5113573" cy="1757791"/>
          </a:xfrm>
          <a:custGeom>
            <a:avLst/>
            <a:gdLst/>
            <a:ahLst/>
            <a:cxnLst/>
            <a:rect l="l" t="t" r="r" b="b"/>
            <a:pathLst>
              <a:path w="5113573" h="1757791">
                <a:moveTo>
                  <a:pt x="0" y="0"/>
                </a:moveTo>
                <a:lnTo>
                  <a:pt x="5113573" y="0"/>
                </a:lnTo>
                <a:lnTo>
                  <a:pt x="5113573" y="1757790"/>
                </a:lnTo>
                <a:lnTo>
                  <a:pt x="0" y="1757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42298" y="2598784"/>
            <a:ext cx="4219427" cy="5635295"/>
          </a:xfrm>
          <a:custGeom>
            <a:avLst/>
            <a:gdLst/>
            <a:ahLst/>
            <a:cxnLst/>
            <a:rect l="l" t="t" r="r" b="b"/>
            <a:pathLst>
              <a:path w="4219427" h="5635295">
                <a:moveTo>
                  <a:pt x="0" y="0"/>
                </a:moveTo>
                <a:lnTo>
                  <a:pt x="4219427" y="0"/>
                </a:lnTo>
                <a:lnTo>
                  <a:pt x="4219427" y="5635295"/>
                </a:lnTo>
                <a:lnTo>
                  <a:pt x="0" y="5635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4092" y="2679617"/>
            <a:ext cx="6566452" cy="5473629"/>
          </a:xfrm>
          <a:custGeom>
            <a:avLst/>
            <a:gdLst/>
            <a:ahLst/>
            <a:cxnLst/>
            <a:rect l="l" t="t" r="r" b="b"/>
            <a:pathLst>
              <a:path w="6566452" h="5473629">
                <a:moveTo>
                  <a:pt x="0" y="0"/>
                </a:moveTo>
                <a:lnTo>
                  <a:pt x="6566452" y="0"/>
                </a:lnTo>
                <a:lnTo>
                  <a:pt x="6566452" y="5473629"/>
                </a:lnTo>
                <a:lnTo>
                  <a:pt x="0" y="5473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71" r="-671" b="-11259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76179" y="1503968"/>
            <a:ext cx="9415989" cy="60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6522" lvl="1" indent="-378261" algn="ctr">
              <a:lnSpc>
                <a:spcPts val="4905"/>
              </a:lnSpc>
              <a:buFont typeface="Arial"/>
              <a:buChar char="•"/>
            </a:pPr>
            <a:r>
              <a:rPr lang="en-US" sz="3504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Kể tên nơi sống của các cây mà em biết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95845" y="8300614"/>
            <a:ext cx="6212150" cy="122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3504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Cây dừa sống trên mặt đất, trong vườn.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44000" y="8297914"/>
            <a:ext cx="7029668" cy="122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3504" dirty="0">
                <a:solidFill>
                  <a:srgbClr val="EB0B87"/>
                </a:solidFill>
                <a:latin typeface="Paytone One"/>
                <a:ea typeface="Paytone One"/>
                <a:cs typeface="Paytone One"/>
                <a:sym typeface="Paytone One"/>
              </a:rPr>
              <a:t>Cây lục bình ( cây bèo) sống trong ao, hồ, hoặc sông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20724" y="-287400"/>
            <a:ext cx="1748191" cy="1410489"/>
          </a:xfrm>
          <a:custGeom>
            <a:avLst/>
            <a:gdLst/>
            <a:ahLst/>
            <a:cxnLst/>
            <a:rect l="l" t="t" r="r" b="b"/>
            <a:pathLst>
              <a:path w="1748191" h="1410489">
                <a:moveTo>
                  <a:pt x="0" y="0"/>
                </a:moveTo>
                <a:lnTo>
                  <a:pt x="1748190" y="0"/>
                </a:lnTo>
                <a:lnTo>
                  <a:pt x="1748190" y="1410489"/>
                </a:lnTo>
                <a:lnTo>
                  <a:pt x="0" y="1410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40354" y="89905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291" y="759392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1867179"/>
            <a:ext cx="8850638" cy="7987701"/>
          </a:xfrm>
          <a:custGeom>
            <a:avLst/>
            <a:gdLst/>
            <a:ahLst/>
            <a:cxnLst/>
            <a:rect l="l" t="t" r="r" b="b"/>
            <a:pathLst>
              <a:path w="8850638" h="7987701">
                <a:moveTo>
                  <a:pt x="0" y="0"/>
                </a:moveTo>
                <a:lnTo>
                  <a:pt x="8850638" y="0"/>
                </a:lnTo>
                <a:lnTo>
                  <a:pt x="8850638" y="7987701"/>
                </a:lnTo>
                <a:lnTo>
                  <a:pt x="0" y="7987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07012" y="1638300"/>
            <a:ext cx="8979200" cy="8103728"/>
          </a:xfrm>
          <a:custGeom>
            <a:avLst/>
            <a:gdLst/>
            <a:ahLst/>
            <a:cxnLst/>
            <a:rect l="l" t="t" r="r" b="b"/>
            <a:pathLst>
              <a:path w="8979200" h="8103728">
                <a:moveTo>
                  <a:pt x="0" y="0"/>
                </a:moveTo>
                <a:lnTo>
                  <a:pt x="8979200" y="0"/>
                </a:lnTo>
                <a:lnTo>
                  <a:pt x="8979200" y="8103728"/>
                </a:lnTo>
                <a:lnTo>
                  <a:pt x="0" y="8103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57941">
            <a:off x="13139104" y="-1489344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8" y="0"/>
                </a:lnTo>
                <a:lnTo>
                  <a:pt x="5116238" y="2634862"/>
                </a:lnTo>
                <a:lnTo>
                  <a:pt x="0" y="2634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58115" y="8555243"/>
            <a:ext cx="2529203" cy="1915872"/>
          </a:xfrm>
          <a:custGeom>
            <a:avLst/>
            <a:gdLst/>
            <a:ahLst/>
            <a:cxnLst/>
            <a:rect l="l" t="t" r="r" b="b"/>
            <a:pathLst>
              <a:path w="2529203" h="1915872">
                <a:moveTo>
                  <a:pt x="0" y="0"/>
                </a:moveTo>
                <a:lnTo>
                  <a:pt x="2529203" y="0"/>
                </a:lnTo>
                <a:lnTo>
                  <a:pt x="2529203" y="1915872"/>
                </a:lnTo>
                <a:lnTo>
                  <a:pt x="0" y="1915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887894" y="8855340"/>
            <a:ext cx="1517559" cy="2863319"/>
          </a:xfrm>
          <a:custGeom>
            <a:avLst/>
            <a:gdLst/>
            <a:ahLst/>
            <a:cxnLst/>
            <a:rect l="l" t="t" r="r" b="b"/>
            <a:pathLst>
              <a:path w="1517559" h="2863319">
                <a:moveTo>
                  <a:pt x="0" y="0"/>
                </a:moveTo>
                <a:lnTo>
                  <a:pt x="1517559" y="0"/>
                </a:lnTo>
                <a:lnTo>
                  <a:pt x="1517559" y="2863320"/>
                </a:lnTo>
                <a:lnTo>
                  <a:pt x="0" y="2863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042750" y="3017395"/>
            <a:ext cx="6377947" cy="5783581"/>
            <a:chOff x="0" y="0"/>
            <a:chExt cx="1679788" cy="15232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79788" cy="1523248"/>
            </a:xfrm>
            <a:custGeom>
              <a:avLst/>
              <a:gdLst/>
              <a:ahLst/>
              <a:cxnLst/>
              <a:rect l="l" t="t" r="r" b="b"/>
              <a:pathLst>
                <a:path w="1679788" h="1523248">
                  <a:moveTo>
                    <a:pt x="61907" y="0"/>
                  </a:moveTo>
                  <a:lnTo>
                    <a:pt x="1617882" y="0"/>
                  </a:lnTo>
                  <a:cubicBezTo>
                    <a:pt x="1634300" y="0"/>
                    <a:pt x="1650047" y="6522"/>
                    <a:pt x="1661656" y="18132"/>
                  </a:cubicBezTo>
                  <a:cubicBezTo>
                    <a:pt x="1673266" y="29742"/>
                    <a:pt x="1679788" y="45488"/>
                    <a:pt x="1679788" y="61907"/>
                  </a:cubicBezTo>
                  <a:lnTo>
                    <a:pt x="1679788" y="1461341"/>
                  </a:lnTo>
                  <a:cubicBezTo>
                    <a:pt x="1679788" y="1477760"/>
                    <a:pt x="1673266" y="1493506"/>
                    <a:pt x="1661656" y="1505116"/>
                  </a:cubicBezTo>
                  <a:cubicBezTo>
                    <a:pt x="1650047" y="1516725"/>
                    <a:pt x="1634300" y="1523248"/>
                    <a:pt x="1617882" y="1523248"/>
                  </a:cubicBezTo>
                  <a:lnTo>
                    <a:pt x="61907" y="1523248"/>
                  </a:lnTo>
                  <a:cubicBezTo>
                    <a:pt x="45488" y="1523248"/>
                    <a:pt x="29742" y="1516725"/>
                    <a:pt x="18132" y="1505116"/>
                  </a:cubicBezTo>
                  <a:cubicBezTo>
                    <a:pt x="6522" y="1493506"/>
                    <a:pt x="0" y="1477760"/>
                    <a:pt x="0" y="1461341"/>
                  </a:cubicBezTo>
                  <a:lnTo>
                    <a:pt x="0" y="61907"/>
                  </a:lnTo>
                  <a:cubicBezTo>
                    <a:pt x="0" y="45488"/>
                    <a:pt x="6522" y="29742"/>
                    <a:pt x="18132" y="18132"/>
                  </a:cubicBezTo>
                  <a:cubicBezTo>
                    <a:pt x="29742" y="6522"/>
                    <a:pt x="45488" y="0"/>
                    <a:pt x="61907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679788" cy="1580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1617254">
            <a:off x="16227063" y="8624178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15047" y="1998946"/>
            <a:ext cx="7925924" cy="7281477"/>
          </a:xfrm>
          <a:custGeom>
            <a:avLst/>
            <a:gdLst/>
            <a:ahLst/>
            <a:cxnLst/>
            <a:rect l="l" t="t" r="r" b="b"/>
            <a:pathLst>
              <a:path w="7925924" h="7281477">
                <a:moveTo>
                  <a:pt x="0" y="0"/>
                </a:moveTo>
                <a:lnTo>
                  <a:pt x="7925925" y="0"/>
                </a:lnTo>
                <a:lnTo>
                  <a:pt x="7925925" y="7281477"/>
                </a:lnTo>
                <a:lnTo>
                  <a:pt x="0" y="72814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34" t="-7381" b="-3029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41589" y="2189208"/>
            <a:ext cx="7846247" cy="7343643"/>
          </a:xfrm>
          <a:custGeom>
            <a:avLst/>
            <a:gdLst/>
            <a:ahLst/>
            <a:cxnLst/>
            <a:rect l="l" t="t" r="r" b="b"/>
            <a:pathLst>
              <a:path w="7846247" h="7343643">
                <a:moveTo>
                  <a:pt x="0" y="0"/>
                </a:moveTo>
                <a:lnTo>
                  <a:pt x="7846247" y="0"/>
                </a:lnTo>
                <a:lnTo>
                  <a:pt x="7846247" y="7343643"/>
                </a:lnTo>
                <a:lnTo>
                  <a:pt x="0" y="7343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483" t="-3603" b="-3603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976762" y="4923034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6" y="0"/>
                </a:lnTo>
                <a:lnTo>
                  <a:pt x="2148886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0" y="721462"/>
            <a:ext cx="15043004" cy="67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054" lvl="1" indent="-433527" algn="ctr">
              <a:lnSpc>
                <a:spcPts val="5622"/>
              </a:lnSpc>
              <a:buAutoNum type="arabicPeriod"/>
            </a:pPr>
            <a:r>
              <a:rPr lang="en-US" sz="4015" dirty="0">
                <a:solidFill>
                  <a:schemeClr val="tx2">
                    <a:lumMod val="40000"/>
                    <a:lumOff val="6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Quan sất, nói tên và nơi sống của cây trong mỗi hình.</a:t>
            </a:r>
          </a:p>
        </p:txBody>
      </p:sp>
      <p:sp>
        <p:nvSpPr>
          <p:cNvPr id="31" name="Freeform 31"/>
          <p:cNvSpPr/>
          <p:nvPr/>
        </p:nvSpPr>
        <p:spPr>
          <a:xfrm>
            <a:off x="4521017" y="5231590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5" y="0"/>
                </a:lnTo>
                <a:lnTo>
                  <a:pt x="2148885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593370" y="5357424"/>
            <a:ext cx="2023229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dưới nước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16809" y="5040879"/>
            <a:ext cx="1762244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 trên cạn</a:t>
            </a:r>
          </a:p>
        </p:txBody>
      </p:sp>
      <p:sp>
        <p:nvSpPr>
          <p:cNvPr id="34" name="Freeform 34"/>
          <p:cNvSpPr/>
          <p:nvPr/>
        </p:nvSpPr>
        <p:spPr>
          <a:xfrm>
            <a:off x="9730167" y="8137360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6" y="0"/>
                </a:lnTo>
                <a:lnTo>
                  <a:pt x="2148886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9976762" y="8241553"/>
            <a:ext cx="1762244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 trên cạn</a:t>
            </a:r>
          </a:p>
        </p:txBody>
      </p:sp>
      <p:sp>
        <p:nvSpPr>
          <p:cNvPr id="36" name="Freeform 36"/>
          <p:cNvSpPr/>
          <p:nvPr/>
        </p:nvSpPr>
        <p:spPr>
          <a:xfrm>
            <a:off x="13968561" y="7727809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6" y="0"/>
                </a:lnTo>
                <a:lnTo>
                  <a:pt x="2148886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4161882" y="7842058"/>
            <a:ext cx="1762244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 trên cạn</a:t>
            </a:r>
          </a:p>
        </p:txBody>
      </p:sp>
      <p:sp>
        <p:nvSpPr>
          <p:cNvPr id="38" name="Freeform 38"/>
          <p:cNvSpPr/>
          <p:nvPr/>
        </p:nvSpPr>
        <p:spPr>
          <a:xfrm>
            <a:off x="6310328" y="8677412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6" y="0"/>
                </a:lnTo>
                <a:lnTo>
                  <a:pt x="2148886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6373156" y="8781606"/>
            <a:ext cx="2023229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dưới nước</a:t>
            </a:r>
          </a:p>
        </p:txBody>
      </p:sp>
      <p:sp>
        <p:nvSpPr>
          <p:cNvPr id="40" name="Freeform 40"/>
          <p:cNvSpPr/>
          <p:nvPr/>
        </p:nvSpPr>
        <p:spPr>
          <a:xfrm>
            <a:off x="157858" y="8304688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6" y="0"/>
                </a:lnTo>
                <a:lnTo>
                  <a:pt x="2148886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411951" y="8408882"/>
            <a:ext cx="1762244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 trên cạn</a:t>
            </a:r>
          </a:p>
        </p:txBody>
      </p:sp>
      <p:sp>
        <p:nvSpPr>
          <p:cNvPr id="42" name="Freeform 42"/>
          <p:cNvSpPr/>
          <p:nvPr/>
        </p:nvSpPr>
        <p:spPr>
          <a:xfrm>
            <a:off x="411951" y="4592848"/>
            <a:ext cx="2148886" cy="550652"/>
          </a:xfrm>
          <a:custGeom>
            <a:avLst/>
            <a:gdLst/>
            <a:ahLst/>
            <a:cxnLst/>
            <a:rect l="l" t="t" r="r" b="b"/>
            <a:pathLst>
              <a:path w="2148886" h="550652">
                <a:moveTo>
                  <a:pt x="0" y="0"/>
                </a:moveTo>
                <a:lnTo>
                  <a:pt x="2148886" y="0"/>
                </a:lnTo>
                <a:lnTo>
                  <a:pt x="2148886" y="550652"/>
                </a:lnTo>
                <a:lnTo>
                  <a:pt x="0" y="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458115" y="4755764"/>
            <a:ext cx="2023229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Sống dưới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9" grpId="0"/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2115520">
            <a:off x="-48647" y="349254"/>
            <a:ext cx="1733620" cy="1647661"/>
          </a:xfrm>
          <a:custGeom>
            <a:avLst/>
            <a:gdLst/>
            <a:ahLst/>
            <a:cxnLst/>
            <a:rect l="l" t="t" r="r" b="b"/>
            <a:pathLst>
              <a:path w="1733620" h="1647661">
                <a:moveTo>
                  <a:pt x="0" y="0"/>
                </a:moveTo>
                <a:lnTo>
                  <a:pt x="1733620" y="0"/>
                </a:lnTo>
                <a:lnTo>
                  <a:pt x="1733620" y="1647661"/>
                </a:lnTo>
                <a:lnTo>
                  <a:pt x="0" y="164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27273" y="1173085"/>
            <a:ext cx="6845198" cy="6845198"/>
          </a:xfrm>
          <a:custGeom>
            <a:avLst/>
            <a:gdLst/>
            <a:ahLst/>
            <a:cxnLst/>
            <a:rect l="l" t="t" r="r" b="b"/>
            <a:pathLst>
              <a:path w="6845198" h="6845198">
                <a:moveTo>
                  <a:pt x="0" y="0"/>
                </a:moveTo>
                <a:lnTo>
                  <a:pt x="6845198" y="0"/>
                </a:lnTo>
                <a:lnTo>
                  <a:pt x="6845198" y="6845198"/>
                </a:lnTo>
                <a:lnTo>
                  <a:pt x="0" y="6845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8061" y="1588530"/>
            <a:ext cx="7830062" cy="5220041"/>
          </a:xfrm>
          <a:custGeom>
            <a:avLst/>
            <a:gdLst/>
            <a:ahLst/>
            <a:cxnLst/>
            <a:rect l="l" t="t" r="r" b="b"/>
            <a:pathLst>
              <a:path w="7830062" h="5220041">
                <a:moveTo>
                  <a:pt x="0" y="0"/>
                </a:moveTo>
                <a:lnTo>
                  <a:pt x="7830062" y="0"/>
                </a:lnTo>
                <a:lnTo>
                  <a:pt x="7830062" y="5220041"/>
                </a:lnTo>
                <a:lnTo>
                  <a:pt x="0" y="5220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82247">
            <a:off x="15703349" y="382082"/>
            <a:ext cx="938245" cy="1582005"/>
          </a:xfrm>
          <a:custGeom>
            <a:avLst/>
            <a:gdLst/>
            <a:ahLst/>
            <a:cxnLst/>
            <a:rect l="l" t="t" r="r" b="b"/>
            <a:pathLst>
              <a:path w="938245" h="1582005">
                <a:moveTo>
                  <a:pt x="0" y="0"/>
                </a:moveTo>
                <a:lnTo>
                  <a:pt x="938245" y="0"/>
                </a:lnTo>
                <a:lnTo>
                  <a:pt x="938245" y="1582005"/>
                </a:lnTo>
                <a:lnTo>
                  <a:pt x="0" y="158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41286" y="7228087"/>
            <a:ext cx="6231660" cy="51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982" lvl="1" indent="-307491" algn="ctr">
              <a:lnSpc>
                <a:spcPts val="3987"/>
              </a:lnSpc>
              <a:buFont typeface="Arial"/>
              <a:buChar char="•"/>
            </a:pPr>
            <a:r>
              <a:rPr lang="en-US" sz="2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Cây hoa hồng sống ở trên cạn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51138" y="8338368"/>
            <a:ext cx="5755424" cy="51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6358" lvl="1" indent="-308179" algn="ctr">
              <a:lnSpc>
                <a:spcPts val="3996"/>
              </a:lnSpc>
              <a:buFont typeface="Arial"/>
              <a:buChar char="•"/>
            </a:pPr>
            <a:r>
              <a:rPr lang="en-US" sz="28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Cây rau cải sống ở trên cạn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4560">
            <a:off x="289834" y="8835752"/>
            <a:ext cx="2243218" cy="1809891"/>
          </a:xfrm>
          <a:custGeom>
            <a:avLst/>
            <a:gdLst/>
            <a:ahLst/>
            <a:cxnLst/>
            <a:rect l="l" t="t" r="r" b="b"/>
            <a:pathLst>
              <a:path w="2243218" h="1809891">
                <a:moveTo>
                  <a:pt x="0" y="0"/>
                </a:moveTo>
                <a:lnTo>
                  <a:pt x="2243219" y="0"/>
                </a:lnTo>
                <a:lnTo>
                  <a:pt x="2243219" y="1809891"/>
                </a:lnTo>
                <a:lnTo>
                  <a:pt x="0" y="1809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2115520">
            <a:off x="-48647" y="349254"/>
            <a:ext cx="1733620" cy="1647661"/>
          </a:xfrm>
          <a:custGeom>
            <a:avLst/>
            <a:gdLst/>
            <a:ahLst/>
            <a:cxnLst/>
            <a:rect l="l" t="t" r="r" b="b"/>
            <a:pathLst>
              <a:path w="1733620" h="1647661">
                <a:moveTo>
                  <a:pt x="0" y="0"/>
                </a:moveTo>
                <a:lnTo>
                  <a:pt x="1733620" y="0"/>
                </a:lnTo>
                <a:lnTo>
                  <a:pt x="1733620" y="1647661"/>
                </a:lnTo>
                <a:lnTo>
                  <a:pt x="0" y="164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85002" y="2157087"/>
            <a:ext cx="8259374" cy="5694803"/>
          </a:xfrm>
          <a:custGeom>
            <a:avLst/>
            <a:gdLst/>
            <a:ahLst/>
            <a:cxnLst/>
            <a:rect l="l" t="t" r="r" b="b"/>
            <a:pathLst>
              <a:path w="8259374" h="5694803">
                <a:moveTo>
                  <a:pt x="0" y="0"/>
                </a:moveTo>
                <a:lnTo>
                  <a:pt x="8259374" y="0"/>
                </a:lnTo>
                <a:lnTo>
                  <a:pt x="8259374" y="5694802"/>
                </a:lnTo>
                <a:lnTo>
                  <a:pt x="0" y="5694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47" r="-164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68020" y="1948333"/>
            <a:ext cx="8157399" cy="5903556"/>
          </a:xfrm>
          <a:custGeom>
            <a:avLst/>
            <a:gdLst/>
            <a:ahLst/>
            <a:cxnLst/>
            <a:rect l="l" t="t" r="r" b="b"/>
            <a:pathLst>
              <a:path w="8157399" h="5903556">
                <a:moveTo>
                  <a:pt x="0" y="0"/>
                </a:moveTo>
                <a:lnTo>
                  <a:pt x="8157399" y="0"/>
                </a:lnTo>
                <a:lnTo>
                  <a:pt x="8157399" y="5903556"/>
                </a:lnTo>
                <a:lnTo>
                  <a:pt x="0" y="5903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87"/>
            </a:stretch>
          </a:blipFill>
        </p:spPr>
      </p:sp>
      <p:sp>
        <p:nvSpPr>
          <p:cNvPr id="18" name="Freeform 18"/>
          <p:cNvSpPr/>
          <p:nvPr/>
        </p:nvSpPr>
        <p:spPr>
          <a:xfrm rot="-3697322">
            <a:off x="2132635" y="-356853"/>
            <a:ext cx="1968613" cy="2113861"/>
          </a:xfrm>
          <a:custGeom>
            <a:avLst/>
            <a:gdLst/>
            <a:ahLst/>
            <a:cxnLst/>
            <a:rect l="l" t="t" r="r" b="b"/>
            <a:pathLst>
              <a:path w="1968613" h="2113861">
                <a:moveTo>
                  <a:pt x="0" y="0"/>
                </a:moveTo>
                <a:lnTo>
                  <a:pt x="1968613" y="0"/>
                </a:lnTo>
                <a:lnTo>
                  <a:pt x="1968613" y="2113861"/>
                </a:lnTo>
                <a:lnTo>
                  <a:pt x="0" y="21138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30337" y="-57126"/>
            <a:ext cx="1642101" cy="1636130"/>
          </a:xfrm>
          <a:custGeom>
            <a:avLst/>
            <a:gdLst/>
            <a:ahLst/>
            <a:cxnLst/>
            <a:rect l="l" t="t" r="r" b="b"/>
            <a:pathLst>
              <a:path w="1642101" h="1636130">
                <a:moveTo>
                  <a:pt x="0" y="0"/>
                </a:moveTo>
                <a:lnTo>
                  <a:pt x="1642101" y="0"/>
                </a:lnTo>
                <a:lnTo>
                  <a:pt x="1642101" y="1636129"/>
                </a:lnTo>
                <a:lnTo>
                  <a:pt x="0" y="16361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52015" y="8556972"/>
            <a:ext cx="2156644" cy="1670419"/>
          </a:xfrm>
          <a:custGeom>
            <a:avLst/>
            <a:gdLst/>
            <a:ahLst/>
            <a:cxnLst/>
            <a:rect l="l" t="t" r="r" b="b"/>
            <a:pathLst>
              <a:path w="2156644" h="1670419">
                <a:moveTo>
                  <a:pt x="0" y="0"/>
                </a:moveTo>
                <a:lnTo>
                  <a:pt x="2156644" y="0"/>
                </a:lnTo>
                <a:lnTo>
                  <a:pt x="2156644" y="1670418"/>
                </a:lnTo>
                <a:lnTo>
                  <a:pt x="0" y="16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85002" y="8078962"/>
            <a:ext cx="7245517" cy="59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5037" lvl="1" indent="-357518" algn="ctr">
              <a:lnSpc>
                <a:spcPts val="4636"/>
              </a:lnSpc>
              <a:buFont typeface="Arial"/>
              <a:buChar char="•"/>
            </a:pPr>
            <a:r>
              <a:rPr lang="en-US" sz="33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Cây tơ hồng sống ở trên cạn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19115" y="8220096"/>
            <a:ext cx="7172423" cy="6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8106" lvl="1" indent="-384053" algn="ctr">
              <a:lnSpc>
                <a:spcPts val="4980"/>
              </a:lnSpc>
              <a:buFont typeface="Arial"/>
              <a:buChar char="•"/>
            </a:pPr>
            <a:r>
              <a:rPr lang="en-US" sz="355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Cây hoa lan sống ở trên cạn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219</Words>
  <Application>Microsoft Office PowerPoint</Application>
  <PresentationFormat>Custom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Bryndan Write</vt:lpstr>
      <vt:lpstr>Calibri</vt:lpstr>
      <vt:lpstr>Paytone One</vt:lpstr>
      <vt:lpstr>Prompt Bold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 2 - Bài 16 Thực vật sống ở đâu</dc:title>
  <dc:creator>Windows 10</dc:creator>
  <cp:lastModifiedBy>Windows 10</cp:lastModifiedBy>
  <cp:revision>7</cp:revision>
  <dcterms:created xsi:type="dcterms:W3CDTF">2006-08-16T00:00:00Z</dcterms:created>
  <dcterms:modified xsi:type="dcterms:W3CDTF">2025-01-15T09:20:15Z</dcterms:modified>
  <dc:identifier>DAGa4IaKvtQ</dc:identifier>
</cp:coreProperties>
</file>