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14" r:id="rId2"/>
    <p:sldMasterId id="2147483727" r:id="rId3"/>
    <p:sldMasterId id="2147483740" r:id="rId4"/>
    <p:sldMasterId id="2147483765" r:id="rId5"/>
  </p:sldMasterIdLst>
  <p:notesMasterIdLst>
    <p:notesMasterId r:id="rId17"/>
  </p:notesMasterIdLst>
  <p:sldIdLst>
    <p:sldId id="262" r:id="rId6"/>
    <p:sldId id="268" r:id="rId7"/>
    <p:sldId id="263" r:id="rId8"/>
    <p:sldId id="286" r:id="rId9"/>
    <p:sldId id="273" r:id="rId10"/>
    <p:sldId id="264" r:id="rId11"/>
    <p:sldId id="274" r:id="rId12"/>
    <p:sldId id="265" r:id="rId13"/>
    <p:sldId id="285" r:id="rId14"/>
    <p:sldId id="283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2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69828-B489-4A5D-914E-A0ED578AAE9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18565-5007-4FAE-B368-FC7972EB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23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116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3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5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459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71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83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5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6BC15-B161-4C75-9B3A-128C9125074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4E113-1DE2-475C-BE03-FB3C5943303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80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060" indent="0" algn="ctr">
              <a:buNone/>
              <a:defRPr sz="1931"/>
            </a:lvl2pPr>
            <a:lvl3pPr marL="886123" indent="0" algn="ctr">
              <a:buNone/>
              <a:defRPr sz="1782"/>
            </a:lvl3pPr>
            <a:lvl4pPr marL="1329184" indent="0" algn="ctr">
              <a:buNone/>
              <a:defRPr sz="1559"/>
            </a:lvl4pPr>
            <a:lvl5pPr marL="1772244" indent="0" algn="ctr">
              <a:buNone/>
              <a:defRPr sz="1559"/>
            </a:lvl5pPr>
            <a:lvl6pPr marL="2215307" indent="0" algn="ctr">
              <a:buNone/>
              <a:defRPr sz="1559"/>
            </a:lvl6pPr>
            <a:lvl7pPr marL="2658368" indent="0" algn="ctr">
              <a:buNone/>
              <a:defRPr sz="1559"/>
            </a:lvl7pPr>
            <a:lvl8pPr marL="3101429" indent="0" algn="ctr">
              <a:buNone/>
              <a:defRPr sz="1559"/>
            </a:lvl8pPr>
            <a:lvl9pPr marL="3544491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20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5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060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123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18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24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30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368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42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449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54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31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99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8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9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6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79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060" indent="0">
              <a:buNone/>
              <a:defRPr sz="2747"/>
            </a:lvl2pPr>
            <a:lvl3pPr marL="886123" indent="0">
              <a:buNone/>
              <a:defRPr sz="2302"/>
            </a:lvl3pPr>
            <a:lvl4pPr marL="1329184" indent="0">
              <a:buNone/>
              <a:defRPr sz="1931"/>
            </a:lvl4pPr>
            <a:lvl5pPr marL="1772244" indent="0">
              <a:buNone/>
              <a:defRPr sz="1931"/>
            </a:lvl5pPr>
            <a:lvl6pPr marL="2215307" indent="0">
              <a:buNone/>
              <a:defRPr sz="1931"/>
            </a:lvl6pPr>
            <a:lvl7pPr marL="2658368" indent="0">
              <a:buNone/>
              <a:defRPr sz="1931"/>
            </a:lvl7pPr>
            <a:lvl8pPr marL="3101429" indent="0">
              <a:buNone/>
              <a:defRPr sz="1931"/>
            </a:lvl8pPr>
            <a:lvl9pPr marL="3544491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31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61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71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700"/>
            <a:ext cx="2409600" cy="1670400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 defTabSz="886123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 defTabSz="886123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3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898748992"/>
      </p:ext>
    </p:extLst>
  </p:cSld>
  <p:clrMapOvr>
    <a:masterClrMapping/>
  </p:clrMapOvr>
  <p:transition advClick="0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5634572"/>
      </p:ext>
    </p:extLst>
  </p:cSld>
  <p:clrMapOvr>
    <a:masterClrMapping/>
  </p:clrMapOvr>
  <p:transition advClick="0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41216367"/>
      </p:ext>
    </p:extLst>
  </p:cSld>
  <p:clrMapOvr>
    <a:masterClrMapping/>
  </p:clrMapOvr>
  <p:transition advClick="0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8728899"/>
      </p:ext>
    </p:extLst>
  </p:cSld>
  <p:clrMapOvr>
    <a:masterClrMapping/>
  </p:clrMapOvr>
  <p:transition advClick="0" advTm="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4570171"/>
      </p:ext>
    </p:extLst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7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83068756"/>
      </p:ext>
    </p:extLst>
  </p:cSld>
  <p:clrMapOvr>
    <a:masterClrMapping/>
  </p:clrMapOvr>
  <p:transition advClick="0" advTm="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877842"/>
      </p:ext>
    </p:extLst>
  </p:cSld>
  <p:clrMapOvr>
    <a:masterClrMapping/>
  </p:clrMapOvr>
  <p:transition advClick="0" advTm="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8656282"/>
      </p:ext>
    </p:extLst>
  </p:cSld>
  <p:clrMapOvr>
    <a:masterClrMapping/>
  </p:clrMapOvr>
  <p:transition advClick="0" advTm="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65667733"/>
      </p:ext>
    </p:extLst>
  </p:cSld>
  <p:clrMapOvr>
    <a:masterClrMapping/>
  </p:clrMapOvr>
  <p:transition advClick="0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8979415"/>
      </p:ext>
    </p:extLst>
  </p:cSld>
  <p:clrMapOvr>
    <a:masterClrMapping/>
  </p:clrMapOvr>
  <p:transition advClick="0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28252871"/>
      </p:ext>
    </p:extLst>
  </p:cSld>
  <p:clrMapOvr>
    <a:masterClrMapping/>
  </p:clrMapOvr>
  <p:transition advClick="0" advTm="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04424"/>
      </p:ext>
    </p:extLst>
  </p:cSld>
  <p:clrMapOvr>
    <a:masterClrMapping/>
  </p:clrMapOvr>
  <p:transition advClick="0" advTm="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137" indent="0" algn="ctr">
              <a:buNone/>
              <a:defRPr sz="1931"/>
            </a:lvl2pPr>
            <a:lvl3pPr marL="886275" indent="0" algn="ctr">
              <a:buNone/>
              <a:defRPr sz="1782"/>
            </a:lvl3pPr>
            <a:lvl4pPr marL="1329412" indent="0" algn="ctr">
              <a:buNone/>
              <a:defRPr sz="1559"/>
            </a:lvl4pPr>
            <a:lvl5pPr marL="1772549" indent="0" algn="ctr">
              <a:buNone/>
              <a:defRPr sz="1559"/>
            </a:lvl5pPr>
            <a:lvl6pPr marL="2215687" indent="0" algn="ctr">
              <a:buNone/>
              <a:defRPr sz="1559"/>
            </a:lvl6pPr>
            <a:lvl7pPr marL="2658824" indent="0" algn="ctr">
              <a:buNone/>
              <a:defRPr sz="1559"/>
            </a:lvl7pPr>
            <a:lvl8pPr marL="3101961" indent="0" algn="ctr">
              <a:buNone/>
              <a:defRPr sz="1559"/>
            </a:lvl8pPr>
            <a:lvl9pPr marL="3545099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60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37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137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275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41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54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68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82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96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509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5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9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07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137" indent="0">
              <a:buNone/>
              <a:defRPr sz="1931" b="1"/>
            </a:lvl2pPr>
            <a:lvl3pPr marL="886275" indent="0">
              <a:buNone/>
              <a:defRPr sz="1782" b="1"/>
            </a:lvl3pPr>
            <a:lvl4pPr marL="1329412" indent="0">
              <a:buNone/>
              <a:defRPr sz="1559" b="1"/>
            </a:lvl4pPr>
            <a:lvl5pPr marL="1772549" indent="0">
              <a:buNone/>
              <a:defRPr sz="1559" b="1"/>
            </a:lvl5pPr>
            <a:lvl6pPr marL="2215687" indent="0">
              <a:buNone/>
              <a:defRPr sz="1559" b="1"/>
            </a:lvl6pPr>
            <a:lvl7pPr marL="2658824" indent="0">
              <a:buNone/>
              <a:defRPr sz="1559" b="1"/>
            </a:lvl7pPr>
            <a:lvl8pPr marL="3101961" indent="0">
              <a:buNone/>
              <a:defRPr sz="1559" b="1"/>
            </a:lvl8pPr>
            <a:lvl9pPr marL="3545099" indent="0">
              <a:buNone/>
              <a:defRPr sz="15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137" indent="0">
              <a:buNone/>
              <a:defRPr sz="1931" b="1"/>
            </a:lvl2pPr>
            <a:lvl3pPr marL="886275" indent="0">
              <a:buNone/>
              <a:defRPr sz="1782" b="1"/>
            </a:lvl3pPr>
            <a:lvl4pPr marL="1329412" indent="0">
              <a:buNone/>
              <a:defRPr sz="1559" b="1"/>
            </a:lvl4pPr>
            <a:lvl5pPr marL="1772549" indent="0">
              <a:buNone/>
              <a:defRPr sz="1559" b="1"/>
            </a:lvl5pPr>
            <a:lvl6pPr marL="2215687" indent="0">
              <a:buNone/>
              <a:defRPr sz="1559" b="1"/>
            </a:lvl6pPr>
            <a:lvl7pPr marL="2658824" indent="0">
              <a:buNone/>
              <a:defRPr sz="1559" b="1"/>
            </a:lvl7pPr>
            <a:lvl8pPr marL="3101961" indent="0">
              <a:buNone/>
              <a:defRPr sz="1559" b="1"/>
            </a:lvl8pPr>
            <a:lvl9pPr marL="3545099" indent="0">
              <a:buNone/>
              <a:defRPr sz="15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74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42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34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137" indent="0">
              <a:buNone/>
              <a:defRPr sz="1337"/>
            </a:lvl2pPr>
            <a:lvl3pPr marL="886275" indent="0">
              <a:buNone/>
              <a:defRPr sz="1188"/>
            </a:lvl3pPr>
            <a:lvl4pPr marL="1329412" indent="0">
              <a:buNone/>
              <a:defRPr sz="965"/>
            </a:lvl4pPr>
            <a:lvl5pPr marL="1772549" indent="0">
              <a:buNone/>
              <a:defRPr sz="965"/>
            </a:lvl5pPr>
            <a:lvl6pPr marL="2215687" indent="0">
              <a:buNone/>
              <a:defRPr sz="965"/>
            </a:lvl6pPr>
            <a:lvl7pPr marL="2658824" indent="0">
              <a:buNone/>
              <a:defRPr sz="965"/>
            </a:lvl7pPr>
            <a:lvl8pPr marL="3101961" indent="0">
              <a:buNone/>
              <a:defRPr sz="965"/>
            </a:lvl8pPr>
            <a:lvl9pPr marL="3545099" indent="0">
              <a:buNone/>
              <a:defRPr sz="9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4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137" indent="0">
              <a:buNone/>
              <a:defRPr sz="2747"/>
            </a:lvl2pPr>
            <a:lvl3pPr marL="886275" indent="0">
              <a:buNone/>
              <a:defRPr sz="2302"/>
            </a:lvl3pPr>
            <a:lvl4pPr marL="1329412" indent="0">
              <a:buNone/>
              <a:defRPr sz="1931"/>
            </a:lvl4pPr>
            <a:lvl5pPr marL="1772549" indent="0">
              <a:buNone/>
              <a:defRPr sz="1931"/>
            </a:lvl5pPr>
            <a:lvl6pPr marL="2215687" indent="0">
              <a:buNone/>
              <a:defRPr sz="1931"/>
            </a:lvl6pPr>
            <a:lvl7pPr marL="2658824" indent="0">
              <a:buNone/>
              <a:defRPr sz="1931"/>
            </a:lvl7pPr>
            <a:lvl8pPr marL="3101961" indent="0">
              <a:buNone/>
              <a:defRPr sz="1931"/>
            </a:lvl8pPr>
            <a:lvl9pPr marL="3545099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137" indent="0">
              <a:buNone/>
              <a:defRPr sz="1337"/>
            </a:lvl2pPr>
            <a:lvl3pPr marL="886275" indent="0">
              <a:buNone/>
              <a:defRPr sz="1188"/>
            </a:lvl3pPr>
            <a:lvl4pPr marL="1329412" indent="0">
              <a:buNone/>
              <a:defRPr sz="965"/>
            </a:lvl4pPr>
            <a:lvl5pPr marL="1772549" indent="0">
              <a:buNone/>
              <a:defRPr sz="965"/>
            </a:lvl5pPr>
            <a:lvl6pPr marL="2215687" indent="0">
              <a:buNone/>
              <a:defRPr sz="965"/>
            </a:lvl6pPr>
            <a:lvl7pPr marL="2658824" indent="0">
              <a:buNone/>
              <a:defRPr sz="965"/>
            </a:lvl7pPr>
            <a:lvl8pPr marL="3101961" indent="0">
              <a:buNone/>
              <a:defRPr sz="965"/>
            </a:lvl8pPr>
            <a:lvl9pPr marL="3545099" indent="0">
              <a:buNone/>
              <a:defRPr sz="9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09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089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6123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6123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756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4" y="1122363"/>
            <a:ext cx="9144001" cy="2387600"/>
          </a:xfrm>
        </p:spPr>
        <p:txBody>
          <a:bodyPr anchor="b"/>
          <a:lstStyle>
            <a:lvl1pPr algn="ctr">
              <a:defRPr sz="59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4" y="3602038"/>
            <a:ext cx="9144001" cy="1655762"/>
          </a:xfrm>
        </p:spPr>
        <p:txBody>
          <a:bodyPr/>
          <a:lstStyle>
            <a:lvl1pPr marL="0" indent="0" algn="ctr">
              <a:buNone/>
              <a:defRPr sz="2376"/>
            </a:lvl1pPr>
            <a:lvl2pPr marL="452646" indent="0" algn="ctr">
              <a:buNone/>
              <a:defRPr sz="1980"/>
            </a:lvl2pPr>
            <a:lvl3pPr marL="905290" indent="0" algn="ctr">
              <a:buNone/>
              <a:defRPr sz="1783"/>
            </a:lvl3pPr>
            <a:lvl4pPr marL="1357936" indent="0" algn="ctr">
              <a:buNone/>
              <a:defRPr sz="1584"/>
            </a:lvl4pPr>
            <a:lvl5pPr marL="1810580" indent="0" algn="ctr">
              <a:buNone/>
              <a:defRPr sz="1584"/>
            </a:lvl5pPr>
            <a:lvl6pPr marL="2263226" indent="0" algn="ctr">
              <a:buNone/>
              <a:defRPr sz="1584"/>
            </a:lvl6pPr>
            <a:lvl7pPr marL="2715870" indent="0" algn="ctr">
              <a:buNone/>
              <a:defRPr sz="1584"/>
            </a:lvl7pPr>
            <a:lvl8pPr marL="3168516" indent="0" algn="ctr">
              <a:buNone/>
              <a:defRPr sz="1584"/>
            </a:lvl8pPr>
            <a:lvl9pPr marL="3621161" indent="0" algn="ctr">
              <a:buNone/>
              <a:defRPr sz="15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A7F18-3A18-4FCC-9DB2-F54FADA2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90410260-8E98-41FA-8653-EE2362DF49A7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2025/1/8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43D50-66FB-4092-82C7-D6BE0B3B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B86B9-1262-4DD0-B0B4-85B73FDD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83A1AF6A-03E9-4FD3-B022-B54B2939CCB7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88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2E56F-DB7E-4B8D-B99E-3898CE9F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F1ADC754-794C-40E2-B710-141F7DA305E6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2025/1/8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BFDCB-42DE-4014-AEC5-37244B623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54DE5-0A51-4649-9912-EED5D388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C551070A-0FAD-4667-9440-B85622057D07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988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6"/>
            <a:ext cx="10515600" cy="2852737"/>
          </a:xfrm>
        </p:spPr>
        <p:txBody>
          <a:bodyPr anchor="b"/>
          <a:lstStyle>
            <a:lvl1pPr>
              <a:defRPr sz="59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</p:spPr>
        <p:txBody>
          <a:bodyPr/>
          <a:lstStyle>
            <a:lvl1pPr marL="0" indent="0">
              <a:buNone/>
              <a:defRPr sz="2376">
                <a:solidFill>
                  <a:schemeClr val="tx1">
                    <a:tint val="75000"/>
                  </a:schemeClr>
                </a:solidFill>
              </a:defRPr>
            </a:lvl1pPr>
            <a:lvl2pPr marL="452646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905290" indent="0">
              <a:buNone/>
              <a:defRPr sz="1783">
                <a:solidFill>
                  <a:schemeClr val="tx1">
                    <a:tint val="75000"/>
                  </a:schemeClr>
                </a:solidFill>
              </a:defRPr>
            </a:lvl3pPr>
            <a:lvl4pPr marL="1357936" indent="0">
              <a:buNone/>
              <a:defRPr sz="1584">
                <a:solidFill>
                  <a:schemeClr val="tx1">
                    <a:tint val="75000"/>
                  </a:schemeClr>
                </a:solidFill>
              </a:defRPr>
            </a:lvl4pPr>
            <a:lvl5pPr marL="1810580" indent="0">
              <a:buNone/>
              <a:defRPr sz="1584">
                <a:solidFill>
                  <a:schemeClr val="tx1">
                    <a:tint val="75000"/>
                  </a:schemeClr>
                </a:solidFill>
              </a:defRPr>
            </a:lvl5pPr>
            <a:lvl6pPr marL="2263226" indent="0">
              <a:buNone/>
              <a:defRPr sz="1584">
                <a:solidFill>
                  <a:schemeClr val="tx1">
                    <a:tint val="75000"/>
                  </a:schemeClr>
                </a:solidFill>
              </a:defRPr>
            </a:lvl6pPr>
            <a:lvl7pPr marL="2715870" indent="0">
              <a:buNone/>
              <a:defRPr sz="1584">
                <a:solidFill>
                  <a:schemeClr val="tx1">
                    <a:tint val="75000"/>
                  </a:schemeClr>
                </a:solidFill>
              </a:defRPr>
            </a:lvl7pPr>
            <a:lvl8pPr marL="3168516" indent="0">
              <a:buNone/>
              <a:defRPr sz="1584">
                <a:solidFill>
                  <a:schemeClr val="tx1">
                    <a:tint val="75000"/>
                  </a:schemeClr>
                </a:solidFill>
              </a:defRPr>
            </a:lvl8pPr>
            <a:lvl9pPr marL="3621161" indent="0">
              <a:buNone/>
              <a:defRPr sz="15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7B522-B12F-48E5-B21B-02624F5C2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392714CD-FF87-4A64-B34A-3E776DF86B46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2025/1/8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CE863-0962-434A-9C78-FC0404C6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3AF91-A1AB-423D-8DE8-A517EB79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3A897440-0B76-455F-82B3-321B7F9F24EE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9896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95192-2937-4280-8F44-CFF9BFD2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E2DAB376-16E0-4552-AE3A-25204299086E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2025/1/8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FCEE9-C642-4C29-ABCB-DB90DD4E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F2315-C6B6-49B7-AE0C-D3BB7F6C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0F98E455-7A3D-4FAD-8268-3C2F3C18F1E0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404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376" b="1"/>
            </a:lvl1pPr>
            <a:lvl2pPr marL="452646" indent="0">
              <a:buNone/>
              <a:defRPr sz="1980" b="1"/>
            </a:lvl2pPr>
            <a:lvl3pPr marL="905290" indent="0">
              <a:buNone/>
              <a:defRPr sz="1783" b="1"/>
            </a:lvl3pPr>
            <a:lvl4pPr marL="1357936" indent="0">
              <a:buNone/>
              <a:defRPr sz="1584" b="1"/>
            </a:lvl4pPr>
            <a:lvl5pPr marL="1810580" indent="0">
              <a:buNone/>
              <a:defRPr sz="1584" b="1"/>
            </a:lvl5pPr>
            <a:lvl6pPr marL="2263226" indent="0">
              <a:buNone/>
              <a:defRPr sz="1584" b="1"/>
            </a:lvl6pPr>
            <a:lvl7pPr marL="2715870" indent="0">
              <a:buNone/>
              <a:defRPr sz="1584" b="1"/>
            </a:lvl7pPr>
            <a:lvl8pPr marL="3168516" indent="0">
              <a:buNone/>
              <a:defRPr sz="1584" b="1"/>
            </a:lvl8pPr>
            <a:lvl9pPr marL="3621161" indent="0">
              <a:buNone/>
              <a:defRPr sz="15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3"/>
            <a:ext cx="5183188" cy="823912"/>
          </a:xfrm>
        </p:spPr>
        <p:txBody>
          <a:bodyPr anchor="b"/>
          <a:lstStyle>
            <a:lvl1pPr marL="0" indent="0">
              <a:buNone/>
              <a:defRPr sz="2376" b="1"/>
            </a:lvl1pPr>
            <a:lvl2pPr marL="452646" indent="0">
              <a:buNone/>
              <a:defRPr sz="1980" b="1"/>
            </a:lvl2pPr>
            <a:lvl3pPr marL="905290" indent="0">
              <a:buNone/>
              <a:defRPr sz="1783" b="1"/>
            </a:lvl3pPr>
            <a:lvl4pPr marL="1357936" indent="0">
              <a:buNone/>
              <a:defRPr sz="1584" b="1"/>
            </a:lvl4pPr>
            <a:lvl5pPr marL="1810580" indent="0">
              <a:buNone/>
              <a:defRPr sz="1584" b="1"/>
            </a:lvl5pPr>
            <a:lvl6pPr marL="2263226" indent="0">
              <a:buNone/>
              <a:defRPr sz="1584" b="1"/>
            </a:lvl6pPr>
            <a:lvl7pPr marL="2715870" indent="0">
              <a:buNone/>
              <a:defRPr sz="1584" b="1"/>
            </a:lvl7pPr>
            <a:lvl8pPr marL="3168516" indent="0">
              <a:buNone/>
              <a:defRPr sz="1584" b="1"/>
            </a:lvl8pPr>
            <a:lvl9pPr marL="3621161" indent="0">
              <a:buNone/>
              <a:defRPr sz="15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D80F26-4637-4232-ABF1-33694C1F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4CA46B01-95A8-4362-949F-23991BB7C4C7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2025/1/8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434ADF-316C-4EA8-B6C5-993B9C2A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342AE-F3F4-40D6-B910-2D731401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EB047925-7FC6-472C-834C-FED21D7D0CAA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2646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09BADD-9313-4567-B88D-88859C3F7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C88E9CB2-0951-4B76-B6C5-F24F79B923D7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2025/1/8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52C0F-1965-4A58-991F-1E9605DD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26C98-6C48-4440-BADC-113401F3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60FB6B01-0D7D-46F5-B3BC-CEB05560786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63807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37715-6608-45BF-B435-A4B664FDD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1CB5C20F-4462-4F0C-B123-1310BB88FB0A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2025/1/8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77209-F737-4FF5-A7CE-6EA9FCB48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B1445-3832-4BCB-B9A9-D65AD57F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45E60037-A532-460C-A2F6-BBAD11432F91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6450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1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168"/>
            </a:lvl1pPr>
            <a:lvl2pPr>
              <a:defRPr sz="2772"/>
            </a:lvl2pPr>
            <a:lvl3pPr>
              <a:defRPr sz="2376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584"/>
            </a:lvl1pPr>
            <a:lvl2pPr marL="452646" indent="0">
              <a:buNone/>
              <a:defRPr sz="1388"/>
            </a:lvl2pPr>
            <a:lvl3pPr marL="905290" indent="0">
              <a:buNone/>
              <a:defRPr sz="1188"/>
            </a:lvl3pPr>
            <a:lvl4pPr marL="1357936" indent="0">
              <a:buNone/>
              <a:defRPr sz="992"/>
            </a:lvl4pPr>
            <a:lvl5pPr marL="1810580" indent="0">
              <a:buNone/>
              <a:defRPr sz="992"/>
            </a:lvl5pPr>
            <a:lvl6pPr marL="2263226" indent="0">
              <a:buNone/>
              <a:defRPr sz="992"/>
            </a:lvl6pPr>
            <a:lvl7pPr marL="2715870" indent="0">
              <a:buNone/>
              <a:defRPr sz="992"/>
            </a:lvl7pPr>
            <a:lvl8pPr marL="3168516" indent="0">
              <a:buNone/>
              <a:defRPr sz="992"/>
            </a:lvl8pPr>
            <a:lvl9pPr marL="3621161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87D7C-8CC4-4537-B277-F9793200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9D185853-BF13-4728-857A-4FB8360C338B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2025/1/8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8F828-E800-4E18-9DE5-0C15ECA6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34998-590B-4E13-940E-4EB3EEEF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656A4039-21A8-4EB6-BA83-1FBE0D5166C1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7763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1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68"/>
            </a:lvl1pPr>
            <a:lvl2pPr marL="452646" indent="0">
              <a:buNone/>
              <a:defRPr sz="2772"/>
            </a:lvl2pPr>
            <a:lvl3pPr marL="905290" indent="0">
              <a:buNone/>
              <a:defRPr sz="2376"/>
            </a:lvl3pPr>
            <a:lvl4pPr marL="1357936" indent="0">
              <a:buNone/>
              <a:defRPr sz="1980"/>
            </a:lvl4pPr>
            <a:lvl5pPr marL="1810580" indent="0">
              <a:buNone/>
              <a:defRPr sz="1980"/>
            </a:lvl5pPr>
            <a:lvl6pPr marL="2263226" indent="0">
              <a:buNone/>
              <a:defRPr sz="1980"/>
            </a:lvl6pPr>
            <a:lvl7pPr marL="2715870" indent="0">
              <a:buNone/>
              <a:defRPr sz="1980"/>
            </a:lvl7pPr>
            <a:lvl8pPr marL="3168516" indent="0">
              <a:buNone/>
              <a:defRPr sz="1980"/>
            </a:lvl8pPr>
            <a:lvl9pPr marL="3621161" indent="0">
              <a:buNone/>
              <a:defRPr sz="198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584"/>
            </a:lvl1pPr>
            <a:lvl2pPr marL="452646" indent="0">
              <a:buNone/>
              <a:defRPr sz="1388"/>
            </a:lvl2pPr>
            <a:lvl3pPr marL="905290" indent="0">
              <a:buNone/>
              <a:defRPr sz="1188"/>
            </a:lvl3pPr>
            <a:lvl4pPr marL="1357936" indent="0">
              <a:buNone/>
              <a:defRPr sz="992"/>
            </a:lvl4pPr>
            <a:lvl5pPr marL="1810580" indent="0">
              <a:buNone/>
              <a:defRPr sz="992"/>
            </a:lvl5pPr>
            <a:lvl6pPr marL="2263226" indent="0">
              <a:buNone/>
              <a:defRPr sz="992"/>
            </a:lvl6pPr>
            <a:lvl7pPr marL="2715870" indent="0">
              <a:buNone/>
              <a:defRPr sz="992"/>
            </a:lvl7pPr>
            <a:lvl8pPr marL="3168516" indent="0">
              <a:buNone/>
              <a:defRPr sz="992"/>
            </a:lvl8pPr>
            <a:lvl9pPr marL="3621161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0B0C9-385E-4A3E-A936-792856F58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ABCD049D-41C2-47F2-8EF8-96374BFFAA03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2025/1/8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1E0AA-ADB7-43AD-9AC4-1184BCEC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CE707-89BC-4ABB-AC29-D4CACD27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21424505-1455-4A6C-8D0E-29E41ED04549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88225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525E3-82BB-4120-B3DE-9F7E7BD1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069FAD87-A4A9-44C8-91D8-4ABB6AA00543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2025/1/8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339E8-F876-4E14-9BAD-B8B78EF31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7306C-140C-4737-BA61-8273E76A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23823ABA-0CAA-4F3B-995B-ABD43B9A3C68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7787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C425F-ADB8-4838-801B-D75CDDF2B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9128B983-9661-403F-B1C9-BC775922323C}" type="datetimeFigureOut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2025/1/8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B1EB4-AC1D-41EE-8A8B-2E4A0F7E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B5DFD-D37F-4622-99E6-33ECDE1E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07559">
              <a:buClr>
                <a:srgbClr val="000000"/>
              </a:buClr>
              <a:defRPr/>
            </a:pPr>
            <a:fld id="{965B99AF-EDAE-4261-9068-1BAA8B21DD17}" type="slidenum">
              <a:rPr lang="zh-CN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‹#›</a:t>
            </a:fld>
            <a:endParaRPr lang="zh-CN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6338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9pPr>
          </a:lstStyle>
          <a:p>
            <a:endParaRPr/>
          </a:p>
        </p:txBody>
      </p:sp>
      <p:sp>
        <p:nvSpPr>
          <p:cNvPr id="3" name="Google Shape;34;p8">
            <a:extLst>
              <a:ext uri="{FF2B5EF4-FFF2-40B4-BE49-F238E27FC236}">
                <a16:creationId xmlns:a16="http://schemas.microsoft.com/office/drawing/2014/main" id="{162A4EEF-D89A-4BD2-B4A3-EB5C2939F584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0" y="6218246"/>
            <a:ext cx="731838" cy="523875"/>
          </a:xfrm>
        </p:spPr>
        <p:txBody>
          <a:bodyPr spcFirstLastPara="1" wrap="square" lIns="91425" tIns="91425" rIns="91425" bIns="91425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07559">
              <a:buClr>
                <a:srgbClr val="000000"/>
              </a:buClr>
              <a:defRPr/>
            </a:pPr>
            <a:fld id="{358BF758-6966-42E3-9C82-28D857A358E6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82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9pPr>
          </a:lstStyle>
          <a:p>
            <a:endParaRPr/>
          </a:p>
        </p:txBody>
      </p:sp>
      <p:sp>
        <p:nvSpPr>
          <p:cNvPr id="3" name="Google Shape;34;p8">
            <a:extLst>
              <a:ext uri="{FF2B5EF4-FFF2-40B4-BE49-F238E27FC236}">
                <a16:creationId xmlns:a16="http://schemas.microsoft.com/office/drawing/2014/main" id="{6468C98C-FDF2-4B58-979E-5E02B065BE56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0" y="6218246"/>
            <a:ext cx="731838" cy="523875"/>
          </a:xfrm>
        </p:spPr>
        <p:txBody>
          <a:bodyPr spcFirstLastPara="1" wrap="square" lIns="91425" tIns="91425" rIns="91425" bIns="91425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07559">
              <a:buClr>
                <a:srgbClr val="000000"/>
              </a:buClr>
              <a:defRPr/>
            </a:pPr>
            <a:fld id="{ECAA863C-3A20-46C2-B6B3-2798A95D6379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1105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752"/>
            </a:lvl9pPr>
          </a:lstStyle>
          <a:p>
            <a:endParaRPr/>
          </a:p>
        </p:txBody>
      </p:sp>
      <p:sp>
        <p:nvSpPr>
          <p:cNvPr id="3" name="Google Shape;34;p8">
            <a:extLst>
              <a:ext uri="{FF2B5EF4-FFF2-40B4-BE49-F238E27FC236}">
                <a16:creationId xmlns:a16="http://schemas.microsoft.com/office/drawing/2014/main" id="{9BFDD56C-4FF9-4519-8E9A-4D13C4C0432A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0" y="6218246"/>
            <a:ext cx="731838" cy="523875"/>
          </a:xfrm>
        </p:spPr>
        <p:txBody>
          <a:bodyPr spcFirstLastPara="1" wrap="square" lIns="91425" tIns="91425" rIns="91425" bIns="91425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07559">
              <a:buClr>
                <a:srgbClr val="000000"/>
              </a:buClr>
              <a:defRPr/>
            </a:pPr>
            <a:fld id="{F342A55F-3586-4B06-A1AE-75AC4764A00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15968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4478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41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9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4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21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92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123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1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123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1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4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886123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31" indent="-221531" algn="l" defTabSz="886123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59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653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714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377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683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79898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2960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02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06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123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18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24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307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368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429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4491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5892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ransition advClick="0" advTm="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275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2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4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886275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69" indent="-221569" algn="l" defTabSz="886275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705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843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980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4118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7256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80392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3530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668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137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275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412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549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687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824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961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5099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1BD91591-E3F7-4FB2-A6FC-D6CC36678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E3077279-3D2D-456B-8F7F-020901D04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E3569-ED42-40FD-BAF1-57B6FB428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559">
              <a:buClr>
                <a:srgbClr val="000000"/>
              </a:buClr>
              <a:defRPr/>
            </a:pPr>
            <a:fld id="{40E89173-7410-4272-9A07-6A308EF66701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1/8/2025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E05DB-79C2-4A7F-95F6-C8823AEB9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559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B4D0A-9ED3-4BC6-A64C-08C321F81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559">
              <a:buClr>
                <a:srgbClr val="000000"/>
              </a:buClr>
              <a:defRPr/>
            </a:pPr>
            <a:fld id="{EC4E560B-930E-4A45-85A1-0A8FF4FEC4E1}" type="slidenum">
              <a:rPr lang="en-US" alt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07559">
                <a:buClr>
                  <a:srgbClr val="000000"/>
                </a:buClr>
                <a:defRPr/>
              </a:pPr>
              <a:t>‹#›</a:t>
            </a:fld>
            <a:endParaRPr lang="en-US" alt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176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6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6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6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6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6">
          <a:solidFill>
            <a:schemeClr val="tx1"/>
          </a:solidFill>
          <a:latin typeface="Calibri Light" panose="020F0302020204030204" pitchFamily="34" charset="0"/>
        </a:defRPr>
      </a:lvl5pPr>
      <a:lvl6pPr marL="452646" algn="l" rtl="0" fontAlgn="base">
        <a:lnSpc>
          <a:spcPct val="90000"/>
        </a:lnSpc>
        <a:spcBef>
          <a:spcPct val="0"/>
        </a:spcBef>
        <a:spcAft>
          <a:spcPct val="0"/>
        </a:spcAft>
        <a:defRPr sz="4356">
          <a:solidFill>
            <a:schemeClr val="tx1"/>
          </a:solidFill>
          <a:latin typeface="Calibri Light" panose="020F0302020204030204" pitchFamily="34" charset="0"/>
        </a:defRPr>
      </a:lvl6pPr>
      <a:lvl7pPr marL="905290" algn="l" rtl="0" fontAlgn="base">
        <a:lnSpc>
          <a:spcPct val="90000"/>
        </a:lnSpc>
        <a:spcBef>
          <a:spcPct val="0"/>
        </a:spcBef>
        <a:spcAft>
          <a:spcPct val="0"/>
        </a:spcAft>
        <a:defRPr sz="4356">
          <a:solidFill>
            <a:schemeClr val="tx1"/>
          </a:solidFill>
          <a:latin typeface="Calibri Light" panose="020F0302020204030204" pitchFamily="34" charset="0"/>
        </a:defRPr>
      </a:lvl7pPr>
      <a:lvl8pPr marL="1357936" algn="l" rtl="0" fontAlgn="base">
        <a:lnSpc>
          <a:spcPct val="90000"/>
        </a:lnSpc>
        <a:spcBef>
          <a:spcPct val="0"/>
        </a:spcBef>
        <a:spcAft>
          <a:spcPct val="0"/>
        </a:spcAft>
        <a:defRPr sz="4356">
          <a:solidFill>
            <a:schemeClr val="tx1"/>
          </a:solidFill>
          <a:latin typeface="Calibri Light" panose="020F0302020204030204" pitchFamily="34" charset="0"/>
        </a:defRPr>
      </a:lvl8pPr>
      <a:lvl9pPr marL="1810580" algn="l" rtl="0" fontAlgn="base">
        <a:lnSpc>
          <a:spcPct val="90000"/>
        </a:lnSpc>
        <a:spcBef>
          <a:spcPct val="0"/>
        </a:spcBef>
        <a:spcAft>
          <a:spcPct val="0"/>
        </a:spcAft>
        <a:defRPr sz="435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323" indent="-226323" algn="l" rtl="0" eaLnBrk="0" fontAlgn="base" hangingPunct="0">
        <a:lnSpc>
          <a:spcPct val="90000"/>
        </a:lnSpc>
        <a:spcBef>
          <a:spcPts val="992"/>
        </a:spcBef>
        <a:spcAft>
          <a:spcPct val="0"/>
        </a:spcAft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1pPr>
      <a:lvl2pPr marL="678968" indent="-226323" algn="l" rtl="0" eaLnBrk="0" fontAlgn="base" hangingPunct="0">
        <a:lnSpc>
          <a:spcPct val="90000"/>
        </a:lnSpc>
        <a:spcBef>
          <a:spcPts val="496"/>
        </a:spcBef>
        <a:spcAft>
          <a:spcPct val="0"/>
        </a:spcAft>
        <a:buFont typeface="Arial" panose="020B0604020202020204" pitchFamily="34" charset="0"/>
        <a:buChar char="•"/>
        <a:defRPr sz="2376" kern="1200">
          <a:solidFill>
            <a:schemeClr val="tx1"/>
          </a:solidFill>
          <a:latin typeface="+mn-lt"/>
          <a:ea typeface="+mn-ea"/>
          <a:cs typeface="+mn-cs"/>
        </a:defRPr>
      </a:lvl2pPr>
      <a:lvl3pPr marL="1131614" indent="-226323" algn="l" rtl="0" eaLnBrk="0" fontAlgn="base" hangingPunct="0">
        <a:lnSpc>
          <a:spcPct val="90000"/>
        </a:lnSpc>
        <a:spcBef>
          <a:spcPts val="496"/>
        </a:spcBef>
        <a:spcAft>
          <a:spcPct val="0"/>
        </a:spcAft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84258" indent="-226323" algn="l" rtl="0" eaLnBrk="0" fontAlgn="base" hangingPunct="0">
        <a:lnSpc>
          <a:spcPct val="90000"/>
        </a:lnSpc>
        <a:spcBef>
          <a:spcPts val="49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36903" indent="-226323" algn="l" rtl="0" eaLnBrk="0" fontAlgn="base" hangingPunct="0">
        <a:lnSpc>
          <a:spcPct val="90000"/>
        </a:lnSpc>
        <a:spcBef>
          <a:spcPts val="49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89549" indent="-226323" algn="l" defTabSz="905290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3" kern="1200">
          <a:solidFill>
            <a:schemeClr val="tx1"/>
          </a:solidFill>
          <a:latin typeface="+mn-lt"/>
          <a:ea typeface="+mn-ea"/>
          <a:cs typeface="+mn-cs"/>
        </a:defRPr>
      </a:lvl6pPr>
      <a:lvl7pPr marL="2942194" indent="-226323" algn="l" defTabSz="905290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3" kern="1200">
          <a:solidFill>
            <a:schemeClr val="tx1"/>
          </a:solidFill>
          <a:latin typeface="+mn-lt"/>
          <a:ea typeface="+mn-ea"/>
          <a:cs typeface="+mn-cs"/>
        </a:defRPr>
      </a:lvl7pPr>
      <a:lvl8pPr marL="3394839" indent="-226323" algn="l" defTabSz="905290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3" kern="1200">
          <a:solidFill>
            <a:schemeClr val="tx1"/>
          </a:solidFill>
          <a:latin typeface="+mn-lt"/>
          <a:ea typeface="+mn-ea"/>
          <a:cs typeface="+mn-cs"/>
        </a:defRPr>
      </a:lvl8pPr>
      <a:lvl9pPr marL="3847484" indent="-226323" algn="l" defTabSz="905290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290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1pPr>
      <a:lvl2pPr marL="452646" algn="l" defTabSz="905290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2pPr>
      <a:lvl3pPr marL="905290" algn="l" defTabSz="905290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3pPr>
      <a:lvl4pPr marL="1357936" algn="l" defTabSz="905290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4pPr>
      <a:lvl5pPr marL="1810580" algn="l" defTabSz="905290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5pPr>
      <a:lvl6pPr marL="2263226" algn="l" defTabSz="905290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6pPr>
      <a:lvl7pPr marL="2715870" algn="l" defTabSz="905290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7pPr>
      <a:lvl8pPr marL="3168516" algn="l" defTabSz="905290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8pPr>
      <a:lvl9pPr marL="3621161" algn="l" defTabSz="905290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microsoft.com/office/2007/relationships/hdphoto" Target="../media/hdphoto8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75533" y="312722"/>
            <a:ext cx="1215245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587213" y="627109"/>
            <a:ext cx="580537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79" tIns="44291" rIns="88579" bIns="44291" rtlCol="0" anchor="ctr"/>
          <a:lstStyle/>
          <a:p>
            <a:pPr algn="ctr" defTabSz="886123"/>
            <a:r>
              <a:rPr lang="en-US" sz="2747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0316" y="536293"/>
            <a:ext cx="9225652" cy="1478275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886123">
              <a:lnSpc>
                <a:spcPct val="150000"/>
              </a:lnSpc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90629" y="3"/>
            <a:ext cx="11610743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0214444" y="1304295"/>
            <a:ext cx="199627" cy="172957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0" tIns="33936" rIns="67870" bIns="33936" rtlCol="0" anchor="ctr"/>
          <a:lstStyle/>
          <a:p>
            <a:pPr algn="ctr" defTabSz="886123"/>
            <a:endParaRPr lang="zh-CN" alt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967912" y="2502382"/>
            <a:ext cx="199627" cy="172957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0" tIns="33936" rIns="67870" bIns="33936" rtlCol="0" anchor="ctr"/>
          <a:lstStyle/>
          <a:p>
            <a:pPr algn="ctr" defTabSz="886123"/>
            <a:endParaRPr lang="zh-CN" alt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4011976" y="2549214"/>
            <a:ext cx="199627" cy="172957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0" tIns="33936" rIns="67870" bIns="33936" rtlCol="0" anchor="ctr"/>
          <a:lstStyle/>
          <a:p>
            <a:pPr algn="ctr" defTabSz="886123"/>
            <a:endParaRPr lang="zh-CN" alt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139370" y="3930226"/>
            <a:ext cx="199627" cy="172957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0" tIns="33936" rIns="67870" bIns="33936" rtlCol="0" anchor="ctr"/>
          <a:lstStyle/>
          <a:p>
            <a:pPr algn="ctr" defTabSz="886123"/>
            <a:endParaRPr lang="zh-CN" alt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65273" y="2376256"/>
            <a:ext cx="199627" cy="172957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0" tIns="33936" rIns="67870" bIns="33936" rtlCol="0" anchor="ctr"/>
          <a:lstStyle/>
          <a:p>
            <a:pPr algn="ctr" defTabSz="886123"/>
            <a:endParaRPr lang="zh-CN" alt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90629" y="6108702"/>
            <a:ext cx="11610743" cy="744715"/>
          </a:xfrm>
          <a:prstGeom prst="rect">
            <a:avLst/>
          </a:prstGeom>
        </p:spPr>
      </p:pic>
      <p:pic>
        <p:nvPicPr>
          <p:cNvPr id="2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14" y="1369085"/>
            <a:ext cx="2096759" cy="104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297604" y="2970756"/>
            <a:ext cx="1863201" cy="7579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6123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03220" y="2970756"/>
            <a:ext cx="1844531" cy="7579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6123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682669" y="2970755"/>
            <a:ext cx="1833201" cy="7579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6123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40317" y="4371846"/>
            <a:ext cx="2090524" cy="9056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6123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84550" y="4342821"/>
            <a:ext cx="1863201" cy="9346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6123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2215784"/>
            <a:ext cx="770785" cy="99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599" y="4205733"/>
            <a:ext cx="1772174" cy="102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1810645" y="3819286"/>
            <a:ext cx="722618" cy="85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97" y="2130433"/>
            <a:ext cx="851697" cy="8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14" y="2292680"/>
            <a:ext cx="1007300" cy="100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00" y="4205733"/>
            <a:ext cx="1007300" cy="100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31" y="4162715"/>
            <a:ext cx="1007300" cy="100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8731414" y="4338739"/>
            <a:ext cx="1833201" cy="7579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6123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965" y="2292680"/>
            <a:ext cx="1007300" cy="100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394857" y="1223871"/>
            <a:ext cx="16171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537995" y="1210491"/>
            <a:ext cx="2031239" cy="13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00250" y="1240444"/>
            <a:ext cx="1771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305531" y="1927737"/>
            <a:ext cx="2490157" cy="21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7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91" grpId="0" animBg="1"/>
      <p:bldP spid="93" grpId="0" animBg="1"/>
      <p:bldP spid="9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90629" y="5852935"/>
            <a:ext cx="11610743" cy="100506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90629" y="-8705"/>
            <a:ext cx="11610743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Diamond 1"/>
          <p:cNvSpPr/>
          <p:nvPr/>
        </p:nvSpPr>
        <p:spPr>
          <a:xfrm>
            <a:off x="4341222" y="207195"/>
            <a:ext cx="3108960" cy="1323439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2" idx="2"/>
          </p:cNvCxnSpPr>
          <p:nvPr/>
        </p:nvCxnSpPr>
        <p:spPr>
          <a:xfrm flipH="1">
            <a:off x="2542906" y="1530634"/>
            <a:ext cx="3352796" cy="9015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254033" y="2501884"/>
            <a:ext cx="2255519" cy="129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917471" y="1596727"/>
            <a:ext cx="30481" cy="766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717867" y="2410660"/>
            <a:ext cx="2355669" cy="1387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stCxn id="2" idx="2"/>
          </p:cNvCxnSpPr>
          <p:nvPr/>
        </p:nvCxnSpPr>
        <p:spPr>
          <a:xfrm>
            <a:off x="5895702" y="1530634"/>
            <a:ext cx="3352798" cy="9189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281851" y="2501884"/>
            <a:ext cx="2473234" cy="1313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</p:txBody>
      </p:sp>
      <p:cxnSp>
        <p:nvCxnSpPr>
          <p:cNvPr id="35" name="Straight Arrow Connector 34"/>
          <p:cNvCxnSpPr>
            <a:stCxn id="12" idx="4"/>
          </p:cNvCxnSpPr>
          <p:nvPr/>
        </p:nvCxnSpPr>
        <p:spPr>
          <a:xfrm>
            <a:off x="2381793" y="3797734"/>
            <a:ext cx="4355" cy="7481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956664" y="3774109"/>
            <a:ext cx="4355" cy="7481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649096" y="3815152"/>
            <a:ext cx="4355" cy="7481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035230" y="4623170"/>
            <a:ext cx="2693124" cy="1538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10102" y="4623170"/>
            <a:ext cx="2693124" cy="1538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02534" y="4623170"/>
            <a:ext cx="2693124" cy="1538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 animBg="1"/>
      <p:bldP spid="19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90629" y="5870353"/>
            <a:ext cx="11610743" cy="100506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90629" y="-8705"/>
            <a:ext cx="11610743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224240" y="3328463"/>
            <a:ext cx="3052289" cy="3402643"/>
          </a:xfrm>
          <a:prstGeom prst="roundRect">
            <a:avLst>
              <a:gd name="adj" fmla="val 13745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C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11982" y="3346713"/>
            <a:ext cx="3052289" cy="3402644"/>
          </a:xfrm>
          <a:prstGeom prst="roundRect">
            <a:avLst>
              <a:gd name="adj" fmla="val 13745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C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7753071" y="3331375"/>
            <a:ext cx="3266978" cy="3273106"/>
          </a:xfrm>
          <a:prstGeom prst="roundRect">
            <a:avLst>
              <a:gd name="adj" fmla="val 13745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C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gray">
          <a:xfrm>
            <a:off x="3849724" y="1985471"/>
            <a:ext cx="400050" cy="449262"/>
          </a:xfrm>
          <a:prstGeom prst="chevron">
            <a:avLst>
              <a:gd name="adj" fmla="val 52514"/>
            </a:avLst>
          </a:prstGeom>
          <a:solidFill>
            <a:srgbClr val="FF0000"/>
          </a:solidFill>
          <a:ln w="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7108680" y="2013076"/>
            <a:ext cx="398463" cy="449262"/>
          </a:xfrm>
          <a:prstGeom prst="chevron">
            <a:avLst>
              <a:gd name="adj" fmla="val 52514"/>
            </a:avLst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gray">
          <a:xfrm>
            <a:off x="7896037" y="1088261"/>
            <a:ext cx="2231707" cy="224406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gray">
          <a:xfrm>
            <a:off x="7896037" y="1088261"/>
            <a:ext cx="2231707" cy="2244063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gray">
          <a:xfrm>
            <a:off x="8007162" y="1237904"/>
            <a:ext cx="1940524" cy="195062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gray">
          <a:xfrm>
            <a:off x="8032562" y="1245841"/>
            <a:ext cx="1940524" cy="195062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gray">
          <a:xfrm>
            <a:off x="8086537" y="1334835"/>
            <a:ext cx="1749175" cy="1756407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gray">
          <a:xfrm>
            <a:off x="1171951" y="1128555"/>
            <a:ext cx="2146505" cy="2212787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gray">
          <a:xfrm>
            <a:off x="1171951" y="1128555"/>
            <a:ext cx="2146505" cy="2212787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gray">
          <a:xfrm>
            <a:off x="1340892" y="1275988"/>
            <a:ext cx="1866439" cy="192343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gray">
          <a:xfrm>
            <a:off x="1357988" y="1289503"/>
            <a:ext cx="1866438" cy="192343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gray">
          <a:xfrm>
            <a:off x="1477496" y="1364624"/>
            <a:ext cx="1680395" cy="1731927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1555699" y="1408771"/>
            <a:ext cx="1571394" cy="1624723"/>
            <a:chOff x="4166" y="1706"/>
            <a:chExt cx="1252" cy="1252"/>
          </a:xfrm>
        </p:grpSpPr>
        <p:sp>
          <p:nvSpPr>
            <p:cNvPr id="24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8" name="Oval 23"/>
          <p:cNvSpPr>
            <a:spLocks noChangeArrowheads="1"/>
          </p:cNvSpPr>
          <p:nvPr/>
        </p:nvSpPr>
        <p:spPr bwMode="gray">
          <a:xfrm>
            <a:off x="4634003" y="1097279"/>
            <a:ext cx="2023695" cy="221278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gray">
          <a:xfrm>
            <a:off x="4634003" y="1097279"/>
            <a:ext cx="2023695" cy="2212787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gray">
          <a:xfrm>
            <a:off x="4772262" y="1246922"/>
            <a:ext cx="1759653" cy="1923439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gray">
          <a:xfrm>
            <a:off x="4773851" y="1248509"/>
            <a:ext cx="1759652" cy="1923439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gray">
          <a:xfrm>
            <a:off x="4863313" y="1343853"/>
            <a:ext cx="1584252" cy="173192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4911039" y="1379880"/>
            <a:ext cx="1496590" cy="1634232"/>
            <a:chOff x="4182" y="1713"/>
            <a:chExt cx="1222" cy="1221"/>
          </a:xfrm>
        </p:grpSpPr>
        <p:sp>
          <p:nvSpPr>
            <p:cNvPr id="34" name="Oval 29"/>
            <p:cNvSpPr>
              <a:spLocks noChangeArrowheads="1"/>
            </p:cNvSpPr>
            <p:nvPr/>
          </p:nvSpPr>
          <p:spPr bwMode="gray">
            <a:xfrm>
              <a:off x="4263" y="1755"/>
              <a:ext cx="1094" cy="1111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8" name="Group 33"/>
          <p:cNvGrpSpPr>
            <a:grpSpLocks/>
          </p:cNvGrpSpPr>
          <p:nvPr/>
        </p:nvGrpSpPr>
        <p:grpSpPr bwMode="auto">
          <a:xfrm>
            <a:off x="8110348" y="1358192"/>
            <a:ext cx="1693019" cy="1699409"/>
            <a:chOff x="4166" y="1706"/>
            <a:chExt cx="1252" cy="1252"/>
          </a:xfrm>
        </p:grpSpPr>
        <p:sp>
          <p:nvSpPr>
            <p:cNvPr id="39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3" name="Text Box 38"/>
          <p:cNvSpPr txBox="1">
            <a:spLocks noChangeArrowheads="1"/>
          </p:cNvSpPr>
          <p:nvPr/>
        </p:nvSpPr>
        <p:spPr bwMode="gray">
          <a:xfrm>
            <a:off x="1489723" y="1788173"/>
            <a:ext cx="15945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gray">
          <a:xfrm>
            <a:off x="4953577" y="1775291"/>
            <a:ext cx="14153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0"/>
          <p:cNvSpPr txBox="1">
            <a:spLocks noChangeArrowheads="1"/>
          </p:cNvSpPr>
          <p:nvPr/>
        </p:nvSpPr>
        <p:spPr bwMode="gray">
          <a:xfrm>
            <a:off x="8013701" y="1654261"/>
            <a:ext cx="18863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</p:txBody>
      </p:sp>
    </p:spTree>
    <p:extLst>
      <p:ext uri="{BB962C8B-B14F-4D97-AF65-F5344CB8AC3E}">
        <p14:creationId xmlns:p14="http://schemas.microsoft.com/office/powerpoint/2010/main" val="34483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34;p37">
            <a:extLst>
              <a:ext uri="{FF2B5EF4-FFF2-40B4-BE49-F238E27FC236}">
                <a16:creationId xmlns:a16="http://schemas.microsoft.com/office/drawing/2014/main" id="{48A1BCB2-1230-491B-9B43-9FFF259965BC}"/>
              </a:ext>
            </a:extLst>
          </p:cNvPr>
          <p:cNvSpPr txBox="1">
            <a:spLocks/>
          </p:cNvSpPr>
          <p:nvPr/>
        </p:nvSpPr>
        <p:spPr>
          <a:xfrm>
            <a:off x="2590800" y="762000"/>
            <a:ext cx="7315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thân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đình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3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043937-F71F-4283-B6F6-9F1FA718FCE8}"/>
              </a:ext>
            </a:extLst>
          </p:cNvPr>
          <p:cNvGrpSpPr/>
          <p:nvPr/>
        </p:nvGrpSpPr>
        <p:grpSpPr>
          <a:xfrm>
            <a:off x="3810001" y="2667001"/>
            <a:ext cx="5622487" cy="3295999"/>
            <a:chOff x="2827556" y="2580701"/>
            <a:chExt cx="6536887" cy="390559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623B2A5-EB16-4BC1-9513-212259FF7932}"/>
                </a:ext>
              </a:extLst>
            </p:cNvPr>
            <p:cNvSpPr/>
            <p:nvPr/>
          </p:nvSpPr>
          <p:spPr>
            <a:xfrm>
              <a:off x="4004802" y="2580701"/>
              <a:ext cx="1714442" cy="848299"/>
            </a:xfrm>
            <a:prstGeom prst="ellipse">
              <a:avLst/>
            </a:prstGeom>
            <a:solidFill>
              <a:srgbClr val="530000"/>
            </a:solidFill>
            <a:ln>
              <a:solidFill>
                <a:srgbClr val="58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A68920-2FE5-42B8-BF71-CFADC11B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7556" y="2809301"/>
              <a:ext cx="6536887" cy="3676999"/>
            </a:xfrm>
            <a:prstGeom prst="roundRect">
              <a:avLst>
                <a:gd name="adj" fmla="val 28052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505540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213" y="4210851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 descr="BST 1001 hình ảnh gia đình hoạt hình hạnh phúc, ấm áp nhất - Du Học Mỹ Â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42" y="673239"/>
            <a:ext cx="4865740" cy="46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5454" y="2250831"/>
            <a:ext cx="4622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24087193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90629" y="3"/>
            <a:ext cx="11610743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0214444" y="1304295"/>
            <a:ext cx="199627" cy="172957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0" tIns="33936" rIns="67870" bIns="33936" rtlCol="0" anchor="ctr"/>
          <a:lstStyle/>
          <a:p>
            <a:pPr algn="ctr" defTabSz="886123"/>
            <a:endParaRPr lang="zh-CN" alt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967912" y="2502382"/>
            <a:ext cx="199627" cy="172957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0" tIns="33936" rIns="67870" bIns="33936" rtlCol="0" anchor="ctr"/>
          <a:lstStyle/>
          <a:p>
            <a:pPr algn="ctr" defTabSz="886123"/>
            <a:endParaRPr lang="zh-CN" alt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4011976" y="2549214"/>
            <a:ext cx="199627" cy="172957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0" tIns="33936" rIns="67870" bIns="33936" rtlCol="0" anchor="ctr"/>
          <a:lstStyle/>
          <a:p>
            <a:pPr algn="ctr" defTabSz="886123"/>
            <a:endParaRPr lang="zh-CN" alt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139370" y="3930226"/>
            <a:ext cx="199627" cy="172957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0" tIns="33936" rIns="67870" bIns="33936" rtlCol="0" anchor="ctr"/>
          <a:lstStyle/>
          <a:p>
            <a:pPr algn="ctr" defTabSz="886123"/>
            <a:endParaRPr lang="zh-CN" alt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65273" y="2376256"/>
            <a:ext cx="199627" cy="172957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0" tIns="33936" rIns="67870" bIns="33936" rtlCol="0" anchor="ctr"/>
          <a:lstStyle/>
          <a:p>
            <a:pPr algn="ctr" defTabSz="886123"/>
            <a:endParaRPr lang="zh-CN" alt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90629" y="6108702"/>
            <a:ext cx="11610743" cy="744715"/>
          </a:xfrm>
          <a:prstGeom prst="rect">
            <a:avLst/>
          </a:prstGeom>
        </p:spPr>
      </p:pic>
      <p:pic>
        <p:nvPicPr>
          <p:cNvPr id="2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14" y="1369085"/>
            <a:ext cx="2096759" cy="104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297604" y="2970756"/>
            <a:ext cx="1863201" cy="7579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6123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03220" y="2970756"/>
            <a:ext cx="1844531" cy="75791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6123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682669" y="2970755"/>
            <a:ext cx="1833201" cy="7579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6123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40317" y="4371846"/>
            <a:ext cx="2090524" cy="9056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6123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84550" y="4342821"/>
            <a:ext cx="1863201" cy="9346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6123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2215784"/>
            <a:ext cx="770785" cy="99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599" y="4205733"/>
            <a:ext cx="1772174" cy="102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1810645" y="3819286"/>
            <a:ext cx="722618" cy="85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97" y="2130433"/>
            <a:ext cx="851697" cy="8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8731414" y="4338739"/>
            <a:ext cx="1833201" cy="75791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6123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32795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3" grpId="0" animBg="1"/>
      <p:bldP spid="9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42106" y="2713560"/>
            <a:ext cx="3733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pic>
        <p:nvPicPr>
          <p:cNvPr id="15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149090" y="1750372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186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/>
        </p:blipFill>
        <p:spPr>
          <a:xfrm>
            <a:off x="102563" y="3976755"/>
            <a:ext cx="2931555" cy="2871536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90628" y="5848559"/>
            <a:ext cx="11610743" cy="10050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90629" y="3"/>
            <a:ext cx="11610743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546140" y="591828"/>
            <a:ext cx="580537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79" tIns="44291" rIns="88579" bIns="44291" rtlCol="0" anchor="ctr"/>
          <a:lstStyle/>
          <a:p>
            <a:pPr algn="ctr" defTabSz="886123"/>
            <a:r>
              <a:rPr lang="en-US" sz="274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99245" y="681125"/>
            <a:ext cx="10231923" cy="912094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/>
            <a:r>
              <a:rPr lang="en-US" sz="267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7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7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7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7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7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7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7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7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7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7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7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7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7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7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7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7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7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7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7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7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7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7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7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7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7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7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7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7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7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7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7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459" y="1518998"/>
            <a:ext cx="6881248" cy="3044134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algn="just" defTabSz="886123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479032" y="1114959"/>
            <a:ext cx="972102" cy="79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115" y="1302354"/>
            <a:ext cx="2965267" cy="2965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6591719" y="4647767"/>
            <a:ext cx="4129871" cy="1781762"/>
            <a:chOff x="4463710" y="7116015"/>
            <a:chExt cx="4245428" cy="1639076"/>
          </a:xfrm>
        </p:grpSpPr>
        <p:sp>
          <p:nvSpPr>
            <p:cNvPr id="12" name="Oval Callout 11"/>
            <p:cNvSpPr/>
            <p:nvPr/>
          </p:nvSpPr>
          <p:spPr>
            <a:xfrm>
              <a:off x="4463710" y="7116015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8643" y="7468370"/>
              <a:ext cx="3715559" cy="99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86123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1444273" y="1138852"/>
            <a:ext cx="15898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527080" y="1114959"/>
            <a:ext cx="2523226" cy="79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59093" y="5575303"/>
            <a:ext cx="2328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13989" y="6015680"/>
            <a:ext cx="181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206677" y="4984629"/>
            <a:ext cx="246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413989" y="6456057"/>
            <a:ext cx="2702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47435 -0.57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24" y="-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4.07407E-6 L -0.52865 -0.525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49" y="-2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57708 -0.2703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54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65625 -0.3787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9" grpId="0"/>
      <p:bldP spid="10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42106" y="2230256"/>
            <a:ext cx="3733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pic>
        <p:nvPicPr>
          <p:cNvPr id="15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149090" y="1750372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98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90629" y="5865770"/>
            <a:ext cx="11610743" cy="10050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90629" y="-8705"/>
            <a:ext cx="11610743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546140" y="556419"/>
            <a:ext cx="580537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79" tIns="44291" rIns="88579" bIns="44291" rtlCol="0" anchor="ctr"/>
          <a:lstStyle/>
          <a:p>
            <a:pPr algn="ctr" defTabSz="886123"/>
            <a:r>
              <a:rPr lang="en-US" sz="274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99245" y="556419"/>
            <a:ext cx="10259636" cy="1074318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0590" y="1569182"/>
            <a:ext cx="8809688" cy="5013904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algn="just" defTabSz="886123">
              <a:lnSpc>
                <a:spcPct val="20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- Nam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886123">
              <a:lnSpc>
                <a:spcPct val="20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Con: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phê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886123">
              <a:lnSpc>
                <a:spcPct val="20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886123">
              <a:lnSpc>
                <a:spcPct val="20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Con: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574808" y="3413500"/>
            <a:ext cx="3228539" cy="3017119"/>
            <a:chOff x="10692882" y="4695547"/>
            <a:chExt cx="4348065" cy="40633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43" b="99643" l="10000" r="95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92882" y="4695547"/>
              <a:ext cx="3773095" cy="40633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5229" l="4900" r="95400">
                          <a14:foregroundMark x1="38800" y1="27877" x2="42100" y2="31712"/>
                          <a14:foregroundMark x1="54100" y1="25631" x2="60400" y2="34144"/>
                          <a14:foregroundMark x1="45300" y1="45837" x2="45700" y2="92984"/>
                          <a14:foregroundMark x1="44300" y1="24509" x2="40900" y2="30589"/>
                          <a14:foregroundMark x1="33500" y1="47615" x2="26800" y2="70533"/>
                          <a14:foregroundMark x1="37300" y1="50982" x2="35700" y2="90739"/>
                          <a14:foregroundMark x1="38100" y1="51450" x2="45000" y2="91674"/>
                          <a14:foregroundMark x1="29900" y1="47147" x2="22900" y2="56127"/>
                          <a14:foregroundMark x1="34900" y1="71188" x2="29400" y2="87371"/>
                          <a14:foregroundMark x1="53700" y1="51169" x2="46500" y2="90271"/>
                          <a14:foregroundMark x1="60600" y1="57530" x2="52000" y2="89616"/>
                          <a14:foregroundMark x1="72600" y1="30589" x2="75500" y2="53695"/>
                          <a14:foregroundMark x1="65400" y1="60150" x2="61400" y2="682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8367" y="5974065"/>
              <a:ext cx="2412580" cy="2579048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3709522" y="1937769"/>
            <a:ext cx="543171" cy="54317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123"/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8885" y="1916967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443339" y="2852063"/>
            <a:ext cx="543171" cy="54317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123"/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52856" y="28287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556368" y="3854863"/>
            <a:ext cx="543171" cy="54317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123"/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63833" y="3834100"/>
            <a:ext cx="288862" cy="595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604960" y="4788095"/>
            <a:ext cx="543171" cy="54317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123"/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81620" y="4797530"/>
            <a:ext cx="38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123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169" y="1645381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48996" y="2642201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79995" y="3704736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19249" y="4612327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(4)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321152" y="1030964"/>
            <a:ext cx="17986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02732" y="1062800"/>
            <a:ext cx="2361101" cy="9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872891" y="1062800"/>
            <a:ext cx="2516435" cy="9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982350" y="1569182"/>
            <a:ext cx="13356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9159652" y="2542085"/>
            <a:ext cx="2929856" cy="8320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( 7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944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18" grpId="0" animBg="1"/>
      <p:bldP spid="22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7" grpId="0"/>
      <p:bldP spid="38" grpId="0"/>
      <p:bldP spid="39" grpId="0"/>
      <p:bldP spid="40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كرتون الحدود مرسومة باليد إطارات الصور الإبداعية إطارات الصور الجميلة, صور  Clipart, ستار بوكس, كرتون السلكي PNG وملف PSD للتحميل مجان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t="23558" r="6323" b="13823"/>
          <a:stretch>
            <a:fillRect/>
          </a:stretch>
        </p:blipFill>
        <p:spPr bwMode="auto">
          <a:xfrm>
            <a:off x="-42333" y="0"/>
            <a:ext cx="12234333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Những bí quyết nuôi dạy con thông minh và khỏe mạnh từ nh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5" t="17519"/>
          <a:stretch>
            <a:fillRect/>
          </a:stretch>
        </p:blipFill>
        <p:spPr bwMode="auto">
          <a:xfrm>
            <a:off x="6400800" y="3810000"/>
            <a:ext cx="406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16000" y="762000"/>
            <a:ext cx="7416799" cy="2667000"/>
            <a:chOff x="762000" y="762000"/>
            <a:chExt cx="5562600" cy="2667000"/>
          </a:xfrm>
        </p:grpSpPr>
        <p:sp>
          <p:nvSpPr>
            <p:cNvPr id="3" name="Cloud Callout 2"/>
            <p:cNvSpPr/>
            <p:nvPr/>
          </p:nvSpPr>
          <p:spPr bwMode="auto">
            <a:xfrm>
              <a:off x="762000" y="762000"/>
              <a:ext cx="5562600" cy="2667000"/>
            </a:xfrm>
            <a:prstGeom prst="cloudCallout">
              <a:avLst>
                <a:gd name="adj1" fmla="val 43582"/>
                <a:gd name="adj2" fmla="val 69152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 sz="5300">
                <a:solidFill>
                  <a:schemeClr val="tx1"/>
                </a:solidFill>
              </a:endParaRPr>
            </a:p>
          </p:txBody>
        </p:sp>
        <p:sp>
          <p:nvSpPr>
            <p:cNvPr id="22533" name="Rectangle 1"/>
            <p:cNvSpPr>
              <a:spLocks noChangeArrowheads="1"/>
            </p:cNvSpPr>
            <p:nvPr/>
          </p:nvSpPr>
          <p:spPr bwMode="auto">
            <a:xfrm>
              <a:off x="1264896" y="1187667"/>
              <a:ext cx="4686080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56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5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6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5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6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6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6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5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6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5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6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5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6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5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5718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391</Words>
  <Application>Microsoft Office PowerPoint</Application>
  <PresentationFormat>Widescreen</PresentationFormat>
  <Paragraphs>65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Rounded MT Bold</vt:lpstr>
      <vt:lpstr>Arial Unicode MS</vt:lpstr>
      <vt:lpstr>Calibri</vt:lpstr>
      <vt:lpstr>Calibri Light</vt:lpstr>
      <vt:lpstr>Times New Roman</vt:lpstr>
      <vt:lpstr>Office 主题</vt:lpstr>
      <vt:lpstr>2_Office Theme</vt:lpstr>
      <vt:lpstr>默认设计模板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Tham</dc:creator>
  <cp:lastModifiedBy>Windows 10</cp:lastModifiedBy>
  <cp:revision>47</cp:revision>
  <dcterms:created xsi:type="dcterms:W3CDTF">2021-12-06T01:09:17Z</dcterms:created>
  <dcterms:modified xsi:type="dcterms:W3CDTF">2025-01-08T14:10:38Z</dcterms:modified>
</cp:coreProperties>
</file>