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4" r:id="rId2"/>
    <p:sldId id="257" r:id="rId3"/>
    <p:sldId id="259" r:id="rId4"/>
    <p:sldId id="258" r:id="rId5"/>
    <p:sldId id="261" r:id="rId6"/>
  </p:sldIdLst>
  <p:sldSz cx="13716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336" y="53"/>
      </p:cViewPr>
      <p:guideLst>
        <p:guide orient="horz" pos="2160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B2D03-7D80-4298-AF78-857AB606BFA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8FCAA-65BA-49DC-9B3E-5EFA99D943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130426"/>
            <a:ext cx="116586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886200"/>
            <a:ext cx="9601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16150" y="274639"/>
            <a:ext cx="4629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74639"/>
            <a:ext cx="13658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3716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4610951"/>
            <a:ext cx="13716017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406901"/>
            <a:ext cx="11658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2906713"/>
            <a:ext cx="11658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600201"/>
            <a:ext cx="91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01300" y="1600201"/>
            <a:ext cx="914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12344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60602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60602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535113"/>
            <a:ext cx="60626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174875"/>
            <a:ext cx="60626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3050"/>
            <a:ext cx="45124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273051"/>
            <a:ext cx="76676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435101"/>
            <a:ext cx="45124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4800600"/>
            <a:ext cx="8229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12775"/>
            <a:ext cx="8229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5367338"/>
            <a:ext cx="8229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1234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1"/>
            <a:ext cx="12344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35635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54851-520D-44DB-ADAA-1F3567D97ADF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6356351"/>
            <a:ext cx="434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356351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D9152-D227-4044-9027-F01973012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người bạn mới đến (Kết Nối Tri Thức Với Cuộc Sống) SGK Âm Nhạc Lớp 1">
            <a:hlinkClick r:id="" action="ppaction://media"/>
            <a:extLst>
              <a:ext uri="{FF2B5EF4-FFF2-40B4-BE49-F238E27FC236}">
                <a16:creationId xmlns:a16="http://schemas.microsoft.com/office/drawing/2014/main" id="{8F28069C-B605-465D-8910-08C527B02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838200" y="152400"/>
            <a:ext cx="9346451" cy="7531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0F8CFC-CD5A-4A18-8390-168AC315C179}"/>
              </a:ext>
            </a:extLst>
          </p:cNvPr>
          <p:cNvSpPr/>
          <p:nvPr/>
        </p:nvSpPr>
        <p:spPr>
          <a:xfrm>
            <a:off x="2667000" y="5318051"/>
            <a:ext cx="7086600" cy="1539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28800"/>
            <a:ext cx="5077534" cy="195289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648200" y="914400"/>
            <a:ext cx="5715000" cy="2514600"/>
          </a:xfrm>
          <a:prstGeom prst="cloudCallout">
            <a:avLst>
              <a:gd name="adj1" fmla="val -67009"/>
              <a:gd name="adj2" fmla="val -87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Xin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Mọi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gọi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tớ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âu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vui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”.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Tớ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biển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Tớ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bay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ca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đùa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giỡn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sóng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biển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533400" y="4114800"/>
            <a:ext cx="11353800" cy="609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838200" y="152400"/>
            <a:ext cx="9346451" cy="7531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0F8CFC-CD5A-4A18-8390-168AC315C179}"/>
              </a:ext>
            </a:extLst>
          </p:cNvPr>
          <p:cNvSpPr/>
          <p:nvPr/>
        </p:nvSpPr>
        <p:spPr>
          <a:xfrm>
            <a:off x="2057400" y="5318051"/>
            <a:ext cx="7086600" cy="1539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5077534" cy="195289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724400" y="1371600"/>
            <a:ext cx="5715000" cy="2514600"/>
          </a:xfrm>
          <a:prstGeom prst="cloudCallout">
            <a:avLst>
              <a:gd name="adj1" fmla="val -67009"/>
              <a:gd name="adj2" fmla="val -87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Xin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chào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!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Mọi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gọi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tớ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âu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vui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”.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Tớ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ở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biển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Tớ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thích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bay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lượn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ca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đùa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giỡn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sóng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biển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85800" y="4267200"/>
            <a:ext cx="11353800" cy="609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0" y="-50061"/>
            <a:ext cx="10134600" cy="5834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3C668A-F705-4EC1-AA34-E5AF7DB50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11277600" cy="21227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7CA0FF-CEAA-4730-987F-B7B359D06150}"/>
              </a:ext>
            </a:extLst>
          </p:cNvPr>
          <p:cNvSpPr/>
          <p:nvPr/>
        </p:nvSpPr>
        <p:spPr>
          <a:xfrm>
            <a:off x="1066800" y="4114800"/>
            <a:ext cx="9601200" cy="167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0" y="-50061"/>
            <a:ext cx="10134600" cy="5834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A7C549-B275-4E49-80AB-18CD9DCBEA22}"/>
              </a:ext>
            </a:extLst>
          </p:cNvPr>
          <p:cNvSpPr/>
          <p:nvPr/>
        </p:nvSpPr>
        <p:spPr>
          <a:xfrm>
            <a:off x="2209800" y="4648200"/>
            <a:ext cx="8157831" cy="11164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Down Arrow Callout 11"/>
          <p:cNvSpPr/>
          <p:nvPr/>
        </p:nvSpPr>
        <p:spPr>
          <a:xfrm>
            <a:off x="762000" y="1981200"/>
            <a:ext cx="11811000" cy="228600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b. </a:t>
            </a:r>
            <a:r>
              <a:rPr lang="en-US" sz="3200" b="1" dirty="0" err="1">
                <a:solidFill>
                  <a:srgbClr val="002060"/>
                </a:solidFill>
              </a:rPr>
              <a:t>Tình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huống</a:t>
            </a:r>
            <a:r>
              <a:rPr lang="en-US" sz="3200" b="1" dirty="0">
                <a:solidFill>
                  <a:srgbClr val="002060"/>
                </a:solidFill>
              </a:rPr>
              <a:t> 2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600" b="1" dirty="0">
                <a:solidFill>
                  <a:srgbClr val="7030A0"/>
                </a:solidFill>
              </a:rPr>
              <a:t>: </a:t>
            </a:r>
            <a:r>
              <a:rPr lang="en-US" sz="3600" b="1" dirty="0" err="1">
                <a:solidFill>
                  <a:srgbClr val="7030A0"/>
                </a:solidFill>
              </a:rPr>
              <a:t>Lớp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em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có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một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bạn</a:t>
            </a:r>
            <a:r>
              <a:rPr lang="en-US" sz="3600" b="1" dirty="0">
                <a:solidFill>
                  <a:srgbClr val="7030A0"/>
                </a:solidFill>
              </a:rPr>
              <a:t> ở </a:t>
            </a:r>
            <a:r>
              <a:rPr lang="en-US" sz="3600" b="1" dirty="0" err="1">
                <a:solidFill>
                  <a:srgbClr val="7030A0"/>
                </a:solidFill>
              </a:rPr>
              <a:t>trường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khác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chuyển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đến</a:t>
            </a:r>
            <a:r>
              <a:rPr lang="en-US" sz="3600" b="1" dirty="0">
                <a:solidFill>
                  <a:srgbClr val="7030A0"/>
                </a:solidFill>
              </a:rPr>
              <a:t>. </a:t>
            </a:r>
            <a:r>
              <a:rPr lang="en-US" sz="3600" b="1" dirty="0" err="1">
                <a:solidFill>
                  <a:srgbClr val="7030A0"/>
                </a:solidFill>
              </a:rPr>
              <a:t>Em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sẽ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nói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gì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với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bạn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để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thể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hiện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sự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thân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thiện</a:t>
            </a:r>
            <a:r>
              <a:rPr lang="en-US" sz="3600" b="1" dirty="0">
                <a:solidFill>
                  <a:srgbClr val="7030A0"/>
                </a:solidFill>
              </a:rPr>
              <a:t>?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246</Words>
  <Application>Microsoft Office PowerPoint</Application>
  <PresentationFormat>Custom</PresentationFormat>
  <Paragraphs>13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HOANG-FX</dc:creator>
  <cp:lastModifiedBy>Windows 10</cp:lastModifiedBy>
  <cp:revision>7</cp:revision>
  <dcterms:created xsi:type="dcterms:W3CDTF">2022-01-02T09:40:46Z</dcterms:created>
  <dcterms:modified xsi:type="dcterms:W3CDTF">2025-01-09T14:00:01Z</dcterms:modified>
</cp:coreProperties>
</file>