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8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1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15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7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82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42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1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18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6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6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4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4ED27-83FC-48B9-AC3D-332CBCEBFE13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9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9.gif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slide" Target="slide6.xml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2.gif"/><Relationship Id="rId5" Type="http://schemas.openxmlformats.org/officeDocument/2006/relationships/image" Target="../media/image6.gif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3" y="2435145"/>
            <a:ext cx="3387529" cy="3444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1350498"/>
            <a:ext cx="3927671" cy="429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7396" y="1350498"/>
            <a:ext cx="4004603" cy="4311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7" t="40726" r="5907" b="35560"/>
          <a:stretch/>
        </p:blipFill>
        <p:spPr>
          <a:xfrm>
            <a:off x="-703384" y="5338397"/>
            <a:ext cx="12895384" cy="1519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738" y="417054"/>
            <a:ext cx="7680959" cy="11329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1237" y="-8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1990796"/>
            <a:ext cx="2872084" cy="486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51" y="0"/>
            <a:ext cx="1428850" cy="1347201"/>
          </a:xfrm>
          <a:prstGeom prst="rect">
            <a:avLst/>
          </a:prstGeom>
        </p:spPr>
      </p:pic>
      <p:pic>
        <p:nvPicPr>
          <p:cNvPr id="14" name="?1.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7" y="789953"/>
            <a:ext cx="702632" cy="963383"/>
          </a:xfrm>
          <a:prstGeom prst="rect">
            <a:avLst/>
          </a:prstGeom>
        </p:spPr>
      </p:pic>
      <p:pic>
        <p:nvPicPr>
          <p:cNvPr id="15" name="?2.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14" y="791711"/>
            <a:ext cx="702632" cy="963383"/>
          </a:xfrm>
          <a:prstGeom prst="rect">
            <a:avLst/>
          </a:prstGeom>
        </p:spPr>
      </p:pic>
      <p:pic>
        <p:nvPicPr>
          <p:cNvPr id="16" name="?3.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0" y="789953"/>
            <a:ext cx="702632" cy="963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00" y="827374"/>
            <a:ext cx="910632" cy="925865"/>
          </a:xfrm>
          <a:prstGeom prst="rect">
            <a:avLst/>
          </a:prstGeom>
        </p:spPr>
      </p:pic>
      <p:pic>
        <p:nvPicPr>
          <p:cNvPr id="19" name="?1.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40" y="789953"/>
            <a:ext cx="887940" cy="963286"/>
          </a:xfrm>
          <a:prstGeom prst="rect">
            <a:avLst/>
          </a:prstGeom>
        </p:spPr>
      </p:pic>
      <p:pic>
        <p:nvPicPr>
          <p:cNvPr id="20" name="?2.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44" y="784519"/>
            <a:ext cx="858862" cy="974153"/>
          </a:xfrm>
          <a:prstGeom prst="rect">
            <a:avLst/>
          </a:prstGeom>
        </p:spPr>
      </p:pic>
      <p:pic>
        <p:nvPicPr>
          <p:cNvPr id="21" name="?3.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05" y="756348"/>
            <a:ext cx="946409" cy="9741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163" y="1990796"/>
            <a:ext cx="2872084" cy="486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3" b="26590"/>
          <a:stretch/>
        </p:blipFill>
        <p:spPr>
          <a:xfrm>
            <a:off x="1645920" y="5352757"/>
            <a:ext cx="8740026" cy="1505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6" y="2749878"/>
            <a:ext cx="5387925" cy="4005152"/>
          </a:xfrm>
          <a:prstGeom prst="rect">
            <a:avLst/>
          </a:prstGeom>
        </p:spPr>
      </p:pic>
      <p:sp>
        <p:nvSpPr>
          <p:cNvPr id="28" name="Flowchart: Merge 27"/>
          <p:cNvSpPr/>
          <p:nvPr/>
        </p:nvSpPr>
        <p:spPr>
          <a:xfrm>
            <a:off x="441434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30" name="Flowchart: Merge 29"/>
          <p:cNvSpPr/>
          <p:nvPr/>
        </p:nvSpPr>
        <p:spPr>
          <a:xfrm>
            <a:off x="10623967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1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77588" y="-767998"/>
            <a:ext cx="609600" cy="609600"/>
          </a:xfrm>
          <a:prstGeom prst="rect">
            <a:avLst/>
          </a:prstGeom>
        </p:spPr>
      </p:pic>
      <p:sp>
        <p:nvSpPr>
          <p:cNvPr id="2" name="1.1"/>
          <p:cNvSpPr/>
          <p:nvPr/>
        </p:nvSpPr>
        <p:spPr>
          <a:xfrm>
            <a:off x="1253614" y="109124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2.1"/>
          <p:cNvSpPr/>
          <p:nvPr/>
        </p:nvSpPr>
        <p:spPr>
          <a:xfrm>
            <a:off x="2462035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3.1"/>
          <p:cNvSpPr/>
          <p:nvPr/>
        </p:nvSpPr>
        <p:spPr>
          <a:xfrm>
            <a:off x="3748971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1.2"/>
          <p:cNvSpPr/>
          <p:nvPr/>
        </p:nvSpPr>
        <p:spPr>
          <a:xfrm>
            <a:off x="6265474" y="13350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2.2"/>
          <p:cNvSpPr/>
          <p:nvPr/>
        </p:nvSpPr>
        <p:spPr>
          <a:xfrm>
            <a:off x="7845697" y="10912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3.2"/>
          <p:cNvSpPr/>
          <p:nvPr/>
        </p:nvSpPr>
        <p:spPr>
          <a:xfrm>
            <a:off x="9476215" y="13985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84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  <p:bldP spid="27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4" name="Hexagon 3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9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116</Words>
  <Application>Microsoft Office PowerPoint</Application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10</cp:lastModifiedBy>
  <cp:revision>14</cp:revision>
  <dcterms:created xsi:type="dcterms:W3CDTF">2020-02-29T00:40:34Z</dcterms:created>
  <dcterms:modified xsi:type="dcterms:W3CDTF">2024-08-31T08:20:30Z</dcterms:modified>
</cp:coreProperties>
</file>