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D3E-2386-4F63-B36A-68D5788BA1D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4166" y="435150"/>
            <a:ext cx="7189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60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01" y="1894110"/>
            <a:ext cx="4579108" cy="4898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" y="3066756"/>
            <a:ext cx="3726251" cy="3726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7" y="1450813"/>
            <a:ext cx="1853988" cy="1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69 L 0.16796 -0.04028 C 0.20286 -0.04931 0.25533 -0.05394 0.31054 -0.05394 C 0.37317 -0.05394 0.42343 -0.04931 0.45833 -0.04028 L 0.62643 -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" y="1059576"/>
            <a:ext cx="2471225" cy="2569890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631" y="1074964"/>
            <a:ext cx="2440254" cy="2539113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768" y="1059576"/>
            <a:ext cx="2356342" cy="2451801"/>
          </a:xfrm>
          <a:prstGeom prst="rect">
            <a:avLst/>
          </a:prstGeom>
        </p:spPr>
      </p:pic>
      <p:sp>
        <p:nvSpPr>
          <p:cNvPr id="30" name="Pentagon 29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10880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993" y="1074964"/>
            <a:ext cx="2356342" cy="2451801"/>
          </a:xfrm>
          <a:prstGeom prst="rect">
            <a:avLst/>
          </a:prstGeom>
        </p:spPr>
      </p:pic>
      <p:pic>
        <p:nvPicPr>
          <p:cNvPr id="36" name="Picture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335" y="1177665"/>
            <a:ext cx="2356342" cy="2451801"/>
          </a:xfrm>
          <a:prstGeom prst="rect">
            <a:avLst/>
          </a:prstGeom>
        </p:spPr>
      </p:pic>
      <p:sp>
        <p:nvSpPr>
          <p:cNvPr id="37" name="Pentagon 36"/>
          <p:cNvSpPr/>
          <p:nvPr/>
        </p:nvSpPr>
        <p:spPr>
          <a:xfrm>
            <a:off x="105507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944 0.4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0625 L 0.06393 0.48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3998 0.4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3.33333E-6 L 0.00938 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917 0.5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4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8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8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56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10</cp:lastModifiedBy>
  <cp:revision>15</cp:revision>
  <dcterms:created xsi:type="dcterms:W3CDTF">2020-02-20T02:19:03Z</dcterms:created>
  <dcterms:modified xsi:type="dcterms:W3CDTF">2024-08-31T08:22:00Z</dcterms:modified>
</cp:coreProperties>
</file>