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840" r:id="rId3"/>
    <p:sldMasterId id="2147483875" r:id="rId4"/>
    <p:sldMasterId id="2147483887" r:id="rId5"/>
  </p:sldMasterIdLst>
  <p:notesMasterIdLst>
    <p:notesMasterId r:id="rId28"/>
  </p:notesMasterIdLst>
  <p:sldIdLst>
    <p:sldId id="264" r:id="rId6"/>
    <p:sldId id="662" r:id="rId7"/>
    <p:sldId id="661" r:id="rId8"/>
    <p:sldId id="262" r:id="rId9"/>
    <p:sldId id="660" r:id="rId10"/>
    <p:sldId id="2007577196" r:id="rId11"/>
    <p:sldId id="365" r:id="rId12"/>
    <p:sldId id="366" r:id="rId13"/>
    <p:sldId id="367" r:id="rId14"/>
    <p:sldId id="368" r:id="rId15"/>
    <p:sldId id="379" r:id="rId16"/>
    <p:sldId id="2007577091" r:id="rId17"/>
    <p:sldId id="2007577198" r:id="rId18"/>
    <p:sldId id="2007577208" r:id="rId19"/>
    <p:sldId id="2007577203" r:id="rId20"/>
    <p:sldId id="2007577200" r:id="rId21"/>
    <p:sldId id="2007577204" r:id="rId22"/>
    <p:sldId id="2007577199" r:id="rId23"/>
    <p:sldId id="258" r:id="rId24"/>
    <p:sldId id="261" r:id="rId25"/>
    <p:sldId id="2007577207" r:id="rId26"/>
    <p:sldId id="25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3420263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246489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GV gợi ý HS vẽ sơ đồ tư duy </a:t>
            </a:r>
          </a:p>
          <a:p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52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4089210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2713894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60000" y="475817"/>
            <a:ext cx="10272000" cy="1005600"/>
          </a:xfrm>
          <a:prstGeom prst="rect">
            <a:avLst/>
          </a:prstGeom>
          <a:ln>
            <a:noFill/>
          </a:ln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2084" y="5916785"/>
            <a:ext cx="120073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71231" y="5724151"/>
            <a:ext cx="2492700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53" name="Google Shape;53;p6"/>
          <p:cNvSpPr/>
          <p:nvPr/>
        </p:nvSpPr>
        <p:spPr>
          <a:xfrm flipH="1">
            <a:off x="11311955" y="5793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54" name="Google Shape;54;p6"/>
          <p:cNvSpPr/>
          <p:nvPr/>
        </p:nvSpPr>
        <p:spPr>
          <a:xfrm flipH="1">
            <a:off x="11256102" y="-55833"/>
            <a:ext cx="126543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6844" y="-357314"/>
            <a:ext cx="3116835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56" name="Google Shape;56;p6"/>
          <p:cNvSpPr/>
          <p:nvPr/>
        </p:nvSpPr>
        <p:spPr>
          <a:xfrm flipH="1">
            <a:off x="10802100" y="653886"/>
            <a:ext cx="681733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</p:spTree>
    <p:extLst>
      <p:ext uri="{BB962C8B-B14F-4D97-AF65-F5344CB8AC3E}">
        <p14:creationId xmlns:p14="http://schemas.microsoft.com/office/powerpoint/2010/main" val="2851164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62200" y="2235533"/>
            <a:ext cx="6618000" cy="1840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33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62200" y="4085600"/>
            <a:ext cx="6007200" cy="508000"/>
          </a:xfrm>
          <a:prstGeom prst="rect">
            <a:avLst/>
          </a:prstGeom>
          <a:ln>
            <a:noFill/>
          </a:ln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3274" y="4897036"/>
            <a:ext cx="1328183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20880" y="-232083"/>
            <a:ext cx="3017400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94" name="Google Shape;94;p11"/>
          <p:cNvSpPr/>
          <p:nvPr/>
        </p:nvSpPr>
        <p:spPr>
          <a:xfrm flipH="1">
            <a:off x="11256102" y="-55833"/>
            <a:ext cx="126543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95" name="Google Shape;95;p11"/>
          <p:cNvSpPr/>
          <p:nvPr/>
        </p:nvSpPr>
        <p:spPr>
          <a:xfrm flipH="1">
            <a:off x="10802100" y="653886"/>
            <a:ext cx="681733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96" name="Google Shape;96;p11"/>
          <p:cNvSpPr/>
          <p:nvPr/>
        </p:nvSpPr>
        <p:spPr>
          <a:xfrm flipH="1">
            <a:off x="11311955" y="5793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</p:spTree>
    <p:extLst>
      <p:ext uri="{BB962C8B-B14F-4D97-AF65-F5344CB8AC3E}">
        <p14:creationId xmlns:p14="http://schemas.microsoft.com/office/powerpoint/2010/main" val="1394361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798" y="-232069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57429" y="-79582"/>
            <a:ext cx="1328183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39" name="Google Shape;339;p34"/>
          <p:cNvSpPr/>
          <p:nvPr/>
        </p:nvSpPr>
        <p:spPr>
          <a:xfrm>
            <a:off x="8929115" y="5974075"/>
            <a:ext cx="3017400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964" y="5761475"/>
            <a:ext cx="126543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2734" y="5593559"/>
            <a:ext cx="681733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42" name="Google Shape;342;p34"/>
          <p:cNvSpPr/>
          <p:nvPr/>
        </p:nvSpPr>
        <p:spPr>
          <a:xfrm flipH="1">
            <a:off x="10665310" y="6109475"/>
            <a:ext cx="1028940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</p:spTree>
    <p:extLst>
      <p:ext uri="{BB962C8B-B14F-4D97-AF65-F5344CB8AC3E}">
        <p14:creationId xmlns:p14="http://schemas.microsoft.com/office/powerpoint/2010/main" val="4093926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68649" y="3421324"/>
            <a:ext cx="4018400" cy="872800"/>
          </a:xfrm>
          <a:prstGeom prst="rect">
            <a:avLst/>
          </a:prstGeom>
        </p:spPr>
        <p:txBody>
          <a:bodyPr spcFirstLastPara="1" wrap="square" lIns="68669" tIns="68669" rIns="68669" bIns="68669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36049" y="4466791"/>
            <a:ext cx="4683600" cy="788800"/>
          </a:xfrm>
          <a:prstGeom prst="rect">
            <a:avLst/>
          </a:prstGeom>
        </p:spPr>
        <p:txBody>
          <a:bodyPr spcFirstLastPara="1" wrap="square" lIns="68669" tIns="68669" rIns="68669" bIns="686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27448" y="1519476"/>
            <a:ext cx="3300800" cy="1539600"/>
          </a:xfrm>
          <a:prstGeom prst="rect">
            <a:avLst/>
          </a:prstGeom>
        </p:spPr>
        <p:txBody>
          <a:bodyPr spcFirstLastPara="1" wrap="square" lIns="68669" tIns="68669" rIns="68669" bIns="686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5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706445" y="6369864"/>
            <a:ext cx="199456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26842" y="6099283"/>
            <a:ext cx="5736881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643" y="5212107"/>
            <a:ext cx="406827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79942" y="6225363"/>
            <a:ext cx="417284" cy="1130300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66827" y="5754249"/>
            <a:ext cx="119664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81728" y="-89776"/>
            <a:ext cx="459025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603145" y="5551671"/>
            <a:ext cx="677840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88661" y="89742"/>
            <a:ext cx="1501227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955" y="6108586"/>
            <a:ext cx="1041193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73" y="5847950"/>
            <a:ext cx="823993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1023875" y="-268136"/>
            <a:ext cx="1174375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64103" y="1092367"/>
            <a:ext cx="981639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80855" y="98573"/>
            <a:ext cx="215884" cy="194555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</p:spTree>
    <p:extLst>
      <p:ext uri="{BB962C8B-B14F-4D97-AF65-F5344CB8AC3E}">
        <p14:creationId xmlns:p14="http://schemas.microsoft.com/office/powerpoint/2010/main" val="973623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7005934" y="6099069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46168" y="2287233"/>
            <a:ext cx="3744000" cy="7272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311368" y="3014433"/>
            <a:ext cx="3978800" cy="1662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marL="608953" lvl="0" indent="-405969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7906" lvl="1" indent="-4059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6858" lvl="2" indent="-4059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5811" lvl="3" indent="-40596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4763" lvl="4" indent="-4059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3715" lvl="5" indent="-4059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2668" lvl="6" indent="-40596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1621" lvl="7" indent="-4059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0574" lvl="8" indent="-4059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969" y="-119309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93523" y="-225528"/>
            <a:ext cx="1432199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50295" y="5162844"/>
            <a:ext cx="1718685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888" y="6180598"/>
            <a:ext cx="116385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6014" y="-101850"/>
            <a:ext cx="1079972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63424" y="16842"/>
            <a:ext cx="156581" cy="141111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7147" y="4676832"/>
            <a:ext cx="2702800" cy="5580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8353" y="-225509"/>
            <a:ext cx="916057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9611" y="-260977"/>
            <a:ext cx="665584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6057" y="-236825"/>
            <a:ext cx="530147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75064" y="-90176"/>
            <a:ext cx="692257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32611" y="1178147"/>
            <a:ext cx="1173972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42907" y="1129409"/>
            <a:ext cx="156581" cy="141111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</p:spTree>
    <p:extLst>
      <p:ext uri="{BB962C8B-B14F-4D97-AF65-F5344CB8AC3E}">
        <p14:creationId xmlns:p14="http://schemas.microsoft.com/office/powerpoint/2010/main" val="3046483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720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6286"/>
            <a:ext cx="2844800" cy="476249"/>
          </a:xfrm>
          <a:prstGeom prst="rect">
            <a:avLst/>
          </a:prstGeom>
          <a:ln/>
        </p:spPr>
        <p:txBody>
          <a:bodyPr lIns="91428" tIns="45713" rIns="91428" bIns="4571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246286"/>
            <a:ext cx="3860800" cy="476249"/>
          </a:xfrm>
          <a:prstGeom prst="rect">
            <a:avLst/>
          </a:prstGeom>
          <a:ln/>
        </p:spPr>
        <p:txBody>
          <a:bodyPr lIns="91428" tIns="45713" rIns="91428" bIns="4571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6286"/>
            <a:ext cx="2844800" cy="476249"/>
          </a:xfrm>
          <a:prstGeom prst="rect">
            <a:avLst/>
          </a:prstGeom>
          <a:ln/>
        </p:spPr>
        <p:txBody>
          <a:bodyPr lIns="91428" tIns="45713" rIns="91428" bIns="45713"/>
          <a:lstStyle>
            <a:lvl1pPr>
              <a:defRPr/>
            </a:lvl1pPr>
          </a:lstStyle>
          <a:p>
            <a:pPr>
              <a:defRPr/>
            </a:pPr>
            <a:fld id="{5A01F2EF-58A1-4368-A6CD-AA2784F57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775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76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24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714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07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24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80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56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34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893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2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633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214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73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335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13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5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902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968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6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976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5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775C1DD-44AB-5EE9-8A25-2AF8EF47A9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444" b="-7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C425BA-5BDD-BBB6-58CE-09299ECF2A09}"/>
              </a:ext>
            </a:extLst>
          </p:cNvPr>
          <p:cNvSpPr/>
          <p:nvPr userDrawn="1"/>
        </p:nvSpPr>
        <p:spPr>
          <a:xfrm>
            <a:off x="425302" y="467834"/>
            <a:ext cx="11376838" cy="5975496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F635AE6-6A64-0A30-AF40-E3C1AAD779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042" y="0"/>
            <a:ext cx="1567562" cy="15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9D5493B-3B06-AFA2-77E6-502814BFF0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444" b="-7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AD6AFD-A241-8D08-D7D2-16DB6A49CDE8}"/>
              </a:ext>
            </a:extLst>
          </p:cNvPr>
          <p:cNvSpPr/>
          <p:nvPr userDrawn="1"/>
        </p:nvSpPr>
        <p:spPr>
          <a:xfrm>
            <a:off x="425302" y="467834"/>
            <a:ext cx="11376838" cy="5975496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26114E-6DCC-A1EC-9F85-59D6FC527BB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042" y="0"/>
            <a:ext cx="1567562" cy="15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/>
              <a:buNone/>
              <a:def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9" tIns="68669" rIns="68669" bIns="68669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17F044E-5DF6-F6A5-FF04-2F6A2A3842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444" b="-7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1DA354-1401-6291-2289-044DB23689A5}"/>
              </a:ext>
            </a:extLst>
          </p:cNvPr>
          <p:cNvSpPr/>
          <p:nvPr userDrawn="1"/>
        </p:nvSpPr>
        <p:spPr>
          <a:xfrm>
            <a:off x="425302" y="467834"/>
            <a:ext cx="11376838" cy="5975496"/>
          </a:xfrm>
          <a:prstGeom prst="roundRect">
            <a:avLst/>
          </a:prstGeom>
          <a:solidFill>
            <a:schemeClr val="accent6"/>
          </a:solidFill>
          <a:ln w="762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831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79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46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slide" Target="slide20.xml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17" Type="http://schemas.microsoft.com/office/2007/relationships/hdphoto" Target="../media/hdphoto10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slide" Target="slide22.xml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slide" Target="slide19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openxmlformats.org/officeDocument/2006/relationships/slide" Target="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Tổng hợp đáp án game Đuổi Hình Bắt Chữ mới và đầy đủ">
            <a:extLst>
              <a:ext uri="{FF2B5EF4-FFF2-40B4-BE49-F238E27FC236}">
                <a16:creationId xmlns:a16="http://schemas.microsoft.com/office/drawing/2014/main" id="{8AF523B7-BCF6-157A-0954-8BA0F743F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r="1480" b="-1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045408-27AA-A78A-F4C3-53F7F4ACFBF1}"/>
              </a:ext>
            </a:extLst>
          </p:cNvPr>
          <p:cNvSpPr/>
          <p:nvPr/>
        </p:nvSpPr>
        <p:spPr>
          <a:xfrm>
            <a:off x="2490281" y="1205924"/>
            <a:ext cx="1706177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viết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0642EC-EBD6-E372-D06E-D8B3342651FF}"/>
              </a:ext>
            </a:extLst>
          </p:cNvPr>
          <p:cNvCxnSpPr>
            <a:cxnSpLocks/>
          </p:cNvCxnSpPr>
          <p:nvPr/>
        </p:nvCxnSpPr>
        <p:spPr>
          <a:xfrm flipH="1" flipV="1">
            <a:off x="4120070" y="1564065"/>
            <a:ext cx="1280393" cy="130775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480EFE-761F-859F-C4B3-6B56FC7F57CC}"/>
              </a:ext>
            </a:extLst>
          </p:cNvPr>
          <p:cNvSpPr/>
          <p:nvPr/>
        </p:nvSpPr>
        <p:spPr>
          <a:xfrm>
            <a:off x="2490281" y="2851844"/>
            <a:ext cx="187916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đọc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FAA1E7F-B0F5-CDEE-7B27-9988BE834802}"/>
              </a:ext>
            </a:extLst>
          </p:cNvPr>
          <p:cNvCxnSpPr>
            <a:cxnSpLocks/>
          </p:cNvCxnSpPr>
          <p:nvPr/>
        </p:nvCxnSpPr>
        <p:spPr>
          <a:xfrm rot="10800000">
            <a:off x="4338895" y="3200401"/>
            <a:ext cx="828183" cy="196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312341-C4E5-6A2F-056A-76DA9D409207}"/>
              </a:ext>
            </a:extLst>
          </p:cNvPr>
          <p:cNvSpPr/>
          <p:nvPr/>
        </p:nvSpPr>
        <p:spPr>
          <a:xfrm>
            <a:off x="2413893" y="4573964"/>
            <a:ext cx="215416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giảng bài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384650-178B-813C-4530-87C668ECDD03}"/>
              </a:ext>
            </a:extLst>
          </p:cNvPr>
          <p:cNvCxnSpPr>
            <a:cxnSpLocks/>
          </p:cNvCxnSpPr>
          <p:nvPr/>
        </p:nvCxnSpPr>
        <p:spPr>
          <a:xfrm rot="5400000">
            <a:off x="4290852" y="3615488"/>
            <a:ext cx="1126779" cy="78624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E130AD-C2B7-691B-DC18-C532E57C9A6D}"/>
              </a:ext>
            </a:extLst>
          </p:cNvPr>
          <p:cNvCxnSpPr>
            <a:cxnSpLocks/>
            <a:endCxn id="18" idx="1"/>
          </p:cNvCxnSpPr>
          <p:nvPr/>
        </p:nvCxnSpPr>
        <p:spPr>
          <a:xfrm rot="5400000" flipH="1" flipV="1">
            <a:off x="6812803" y="2132315"/>
            <a:ext cx="1339156" cy="40470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5FF54A-683B-3384-878E-B743EAB97B5C}"/>
              </a:ext>
            </a:extLst>
          </p:cNvPr>
          <p:cNvSpPr/>
          <p:nvPr/>
        </p:nvSpPr>
        <p:spPr>
          <a:xfrm>
            <a:off x="7684734" y="1157978"/>
            <a:ext cx="2383335" cy="1014223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nhóm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C9BE4C-53FB-E539-0CCD-F88CDF2A8D28}"/>
              </a:ext>
            </a:extLst>
          </p:cNvPr>
          <p:cNvCxnSpPr>
            <a:cxnSpLocks/>
            <a:stCxn id="23" idx="6"/>
            <a:endCxn id="20" idx="1"/>
          </p:cNvCxnSpPr>
          <p:nvPr/>
        </p:nvCxnSpPr>
        <p:spPr>
          <a:xfrm>
            <a:off x="7340607" y="3232845"/>
            <a:ext cx="512183" cy="196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730D3E-8437-9F21-949C-68D6874FF3D7}"/>
              </a:ext>
            </a:extLst>
          </p:cNvPr>
          <p:cNvSpPr/>
          <p:nvPr/>
        </p:nvSpPr>
        <p:spPr>
          <a:xfrm>
            <a:off x="7852790" y="2815708"/>
            <a:ext cx="2123612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chơi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A1E147-F1D7-A7BA-16CE-80DA8382981C}"/>
              </a:ext>
            </a:extLst>
          </p:cNvPr>
          <p:cNvCxnSpPr>
            <a:cxnSpLocks/>
          </p:cNvCxnSpPr>
          <p:nvPr/>
        </p:nvCxnSpPr>
        <p:spPr>
          <a:xfrm>
            <a:off x="7204358" y="3536663"/>
            <a:ext cx="255465" cy="103730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ED17BB9-DC0E-8199-B0A3-473EDE9CB8EB}"/>
              </a:ext>
            </a:extLst>
          </p:cNvPr>
          <p:cNvSpPr/>
          <p:nvPr/>
        </p:nvSpPr>
        <p:spPr>
          <a:xfrm>
            <a:off x="7459824" y="4573964"/>
            <a:ext cx="263880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Múa</a:t>
            </a: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, hát…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FD0069-444F-C258-CE39-FA6248EF88C9}"/>
              </a:ext>
            </a:extLst>
          </p:cNvPr>
          <p:cNvSpPr/>
          <p:nvPr/>
        </p:nvSpPr>
        <p:spPr>
          <a:xfrm>
            <a:off x="5179174" y="2624311"/>
            <a:ext cx="2161433" cy="1217067"/>
          </a:xfrm>
          <a:prstGeom prst="ellipse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6881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8" grpId="0" animBg="1"/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812266" y="807241"/>
            <a:ext cx="11762507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6" tIns="121776" rIns="121776" bIns="12177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 defTabSz="1219170">
              <a:buClr>
                <a:srgbClr val="D3F4FF"/>
              </a:buClr>
            </a:pPr>
            <a:endParaRPr lang="en-US" sz="3200" b="1" kern="0" dirty="0">
              <a:solidFill>
                <a:srgbClr val="FF0000"/>
              </a:solidFill>
              <a:latin typeface="Arial"/>
            </a:endParaRPr>
          </a:p>
          <a:p>
            <a:pPr algn="just" defTabSz="1219170">
              <a:buClr>
                <a:srgbClr val="D3F4FF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"/>
              </a:rPr>
              <a:t>1</a:t>
            </a:r>
            <a:r>
              <a:rPr lang="en-US" sz="3200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Tìm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ngữ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về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nhà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trường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trong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từng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sau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: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E2620E-7FAA-3F55-4D50-5E99C32AA9D8}"/>
              </a:ext>
            </a:extLst>
          </p:cNvPr>
          <p:cNvSpPr/>
          <p:nvPr/>
        </p:nvSpPr>
        <p:spPr>
          <a:xfrm>
            <a:off x="244821" y="1816808"/>
            <a:ext cx="2413892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Người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90AA34-40C0-6292-0DF1-E0B0C1045DA9}"/>
              </a:ext>
            </a:extLst>
          </p:cNvPr>
          <p:cNvSpPr/>
          <p:nvPr/>
        </p:nvSpPr>
        <p:spPr>
          <a:xfrm>
            <a:off x="244821" y="2936972"/>
            <a:ext cx="2429169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Địa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điểm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C53044-06C1-2B11-EA61-5C017BFB0C12}"/>
              </a:ext>
            </a:extLst>
          </p:cNvPr>
          <p:cNvSpPr/>
          <p:nvPr/>
        </p:nvSpPr>
        <p:spPr>
          <a:xfrm>
            <a:off x="290653" y="4117077"/>
            <a:ext cx="2383336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Đồ vật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3A2098-2731-DB45-33ED-DF490856A263}"/>
              </a:ext>
            </a:extLst>
          </p:cNvPr>
          <p:cNvSpPr/>
          <p:nvPr/>
        </p:nvSpPr>
        <p:spPr>
          <a:xfrm>
            <a:off x="290654" y="5238816"/>
            <a:ext cx="2398613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động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444791-C504-CE5A-A916-9CC79BC523CF}"/>
              </a:ext>
            </a:extLst>
          </p:cNvPr>
          <p:cNvSpPr/>
          <p:nvPr/>
        </p:nvSpPr>
        <p:spPr>
          <a:xfrm>
            <a:off x="2689268" y="1819724"/>
            <a:ext cx="9073241" cy="753979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sinh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thầy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giáo,cô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giáo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chú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bảo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vệ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F068674-E5C7-F2AA-26E0-523926AAA9B7}"/>
              </a:ext>
            </a:extLst>
          </p:cNvPr>
          <p:cNvSpPr/>
          <p:nvPr/>
        </p:nvSpPr>
        <p:spPr>
          <a:xfrm>
            <a:off x="2658713" y="2894961"/>
            <a:ext cx="9073241" cy="847699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cổng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trường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sân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chơi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phòng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thư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viện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nhà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đa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năng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sân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khấu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nhà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ăn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,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18A526-A43B-EB9B-0B65-C3D65962E2B0}"/>
              </a:ext>
            </a:extLst>
          </p:cNvPr>
          <p:cNvSpPr/>
          <p:nvPr/>
        </p:nvSpPr>
        <p:spPr>
          <a:xfrm>
            <a:off x="2658713" y="3997843"/>
            <a:ext cx="9073241" cy="1031358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bàn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thước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vở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ti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vi,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máy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chiếu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đèn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bảng</a:t>
            </a:r>
            <a:endParaRPr lang="en-US" sz="32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097129-2916-1C14-B613-F3B1AA6E0F2B}"/>
              </a:ext>
            </a:extLst>
          </p:cNvPr>
          <p:cNvSpPr/>
          <p:nvPr/>
        </p:nvSpPr>
        <p:spPr>
          <a:xfrm>
            <a:off x="2689266" y="5238816"/>
            <a:ext cx="9073241" cy="1034393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đáp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nhìn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nói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giảng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chạy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nhảy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kể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chuyện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thảo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luận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nhóm</a:t>
            </a:r>
            <a:endParaRPr lang="en-US" sz="32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3633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31E2D2C5-1A44-807A-E09D-95A62375583D}"/>
              </a:ext>
            </a:extLst>
          </p:cNvPr>
          <p:cNvSpPr txBox="1">
            <a:spLocks/>
          </p:cNvSpPr>
          <p:nvPr/>
        </p:nvSpPr>
        <p:spPr>
          <a:xfrm>
            <a:off x="972204" y="855740"/>
            <a:ext cx="8769453" cy="120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6" tIns="121776" rIns="121776" bIns="12177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 defTabSz="1219170">
              <a:buClr>
                <a:srgbClr val="D3F4FF"/>
              </a:buClr>
            </a:pPr>
            <a:endParaRPr lang="en-US" sz="3200" b="1" kern="0" dirty="0">
              <a:solidFill>
                <a:srgbClr val="FF0000"/>
              </a:solidFill>
              <a:latin typeface="Arial"/>
            </a:endParaRPr>
          </a:p>
          <a:p>
            <a:pPr algn="just" defTabSz="1219170">
              <a:buClr>
                <a:srgbClr val="D3F4FF"/>
              </a:buClr>
            </a:pPr>
            <a:r>
              <a:rPr lang="en-US" sz="3600" b="1" kern="0" dirty="0">
                <a:solidFill>
                  <a:srgbClr val="FF0000"/>
                </a:solidFill>
                <a:latin typeface="Arial"/>
              </a:rPr>
              <a:t>2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nào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dưới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đây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hỏi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?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Dựa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vào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biết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đó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?</a:t>
            </a:r>
          </a:p>
        </p:txBody>
      </p: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id="{0304B8A9-72BA-C049-738B-7DFEEC532F4C}"/>
              </a:ext>
            </a:extLst>
          </p:cNvPr>
          <p:cNvSpPr txBox="1">
            <a:spLocks/>
          </p:cNvSpPr>
          <p:nvPr/>
        </p:nvSpPr>
        <p:spPr>
          <a:xfrm>
            <a:off x="893135" y="3854244"/>
            <a:ext cx="10343993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6" tIns="121776" rIns="121776" bIns="12177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r>
              <a:rPr lang="en-US" sz="3600" kern="0" dirty="0">
                <a:solidFill>
                  <a:srgbClr val="000000"/>
                </a:solidFill>
                <a:latin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đã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làm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để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giúp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đỡ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mẹ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?</a:t>
            </a: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r>
              <a:rPr lang="en-US" sz="3600" kern="0" dirty="0">
                <a:solidFill>
                  <a:srgbClr val="000000"/>
                </a:solidFill>
                <a:latin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đã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nhiều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lần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giúp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đỡ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mẹ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r>
              <a:rPr lang="en-US" sz="3600" kern="0" dirty="0">
                <a:solidFill>
                  <a:srgbClr val="000000"/>
                </a:solidFill>
                <a:latin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Hôm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nay con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giặt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áo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sơ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mi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quần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lót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đi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nhé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B63A0F-3298-C545-F1E5-E8FD1399D7FB}"/>
              </a:ext>
            </a:extLst>
          </p:cNvPr>
          <p:cNvCxnSpPr/>
          <p:nvPr/>
        </p:nvCxnSpPr>
        <p:spPr>
          <a:xfrm flipH="1">
            <a:off x="7546499" y="1862115"/>
            <a:ext cx="600575" cy="5675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76109EE-9091-F757-B164-EEE60D7A0D9B}"/>
              </a:ext>
            </a:extLst>
          </p:cNvPr>
          <p:cNvSpPr/>
          <p:nvPr/>
        </p:nvSpPr>
        <p:spPr>
          <a:xfrm>
            <a:off x="1480174" y="4662694"/>
            <a:ext cx="9293115" cy="15251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hỏi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/>
                <a:sym typeface="Arial"/>
              </a:rPr>
              <a:t>dấu</a:t>
            </a:r>
            <a:r>
              <a:rPr lang="en-US" sz="36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/>
                <a:sym typeface="Arial"/>
              </a:rPr>
              <a:t>chấm</a:t>
            </a:r>
            <a:r>
              <a:rPr lang="en-US" sz="36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/>
                <a:sym typeface="Arial"/>
              </a:rPr>
              <a:t>hỏi</a:t>
            </a:r>
            <a:r>
              <a:rPr lang="en-US" sz="36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ở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cuối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B25FEF3C-2237-CD35-0192-D99A6F903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739" y="-2490083"/>
            <a:ext cx="12887739" cy="11999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716580-AC9A-B279-BA06-48CC07414D2F}"/>
              </a:ext>
            </a:extLst>
          </p:cNvPr>
          <p:cNvSpPr txBox="1"/>
          <p:nvPr/>
        </p:nvSpPr>
        <p:spPr>
          <a:xfrm>
            <a:off x="1326874" y="602395"/>
            <a:ext cx="9248361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u="sng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3: </a:t>
            </a:r>
            <a:r>
              <a:rPr lang="vi-VN" sz="280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câu chuyện dưới đây và thực hiện yêu cầu: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AA3FA9-59FE-FBC1-7412-3FF4E544F4A6}"/>
              </a:ext>
            </a:extLst>
          </p:cNvPr>
          <p:cNvSpPr txBox="1"/>
          <p:nvPr/>
        </p:nvSpPr>
        <p:spPr>
          <a:xfrm>
            <a:off x="1485900" y="1767222"/>
            <a:ext cx="908933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 bút của Na</a:t>
            </a:r>
            <a:endParaRPr lang="vi-VN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hộp bút bé nhỏ có tiếng lao xao. Na ghé tai nghe, có tiếng bút chì: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Tớ được dùng nhiều nhất nên tớ chỉ còn một mẩu.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tiếng tẩy đáp lại: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Tớ toàn vụn tẩy vì chữa cho cậu. Tớ quan trọng nhất. Thước kẻ lên tiếng: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Tớ mới quan trọng. Tớ được dùng nhiều đến mức mờ hết cả số.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 bối rối mở hộp bút. Cô bé thầm thì: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Ai cũng quan trọng vì đều là bạn thân của tớ.</a:t>
            </a:r>
          </a:p>
          <a:p>
            <a:endParaRPr lang="en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F23-734C-4403-859D-64D34415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6F67C9D4-4E7B-E569-6FEC-CA06CA2B5A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282872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1">
            <a:extLst>
              <a:ext uri="{FF2B5EF4-FFF2-40B4-BE49-F238E27FC236}">
                <a16:creationId xmlns:a16="http://schemas.microsoft.com/office/drawing/2014/main" id="{9E997C38-B644-D672-71B6-B9214312FB1C}"/>
              </a:ext>
            </a:extLst>
          </p:cNvPr>
          <p:cNvGrpSpPr/>
          <p:nvPr/>
        </p:nvGrpSpPr>
        <p:grpSpPr>
          <a:xfrm>
            <a:off x="829347" y="1533176"/>
            <a:ext cx="3317349" cy="3395997"/>
            <a:chOff x="829347" y="1536986"/>
            <a:chExt cx="3317349" cy="3395997"/>
          </a:xfrm>
        </p:grpSpPr>
        <p:sp>
          <p:nvSpPr>
            <p:cNvPr id="5" name="任意多边形 253">
              <a:extLst>
                <a:ext uri="{FF2B5EF4-FFF2-40B4-BE49-F238E27FC236}">
                  <a16:creationId xmlns:a16="http://schemas.microsoft.com/office/drawing/2014/main" id="{35FAB4C4-6B4D-134E-9448-B99575768F1A}"/>
                </a:ext>
              </a:extLst>
            </p:cNvPr>
            <p:cNvSpPr/>
            <p:nvPr/>
          </p:nvSpPr>
          <p:spPr>
            <a:xfrm>
              <a:off x="1211580" y="1536986"/>
              <a:ext cx="2589466" cy="645747"/>
            </a:xfrm>
            <a:custGeom>
              <a:avLst/>
              <a:gdLst>
                <a:gd name="connsiteX0" fmla="*/ 1201016 w 2764224"/>
                <a:gd name="connsiteY0" fmla="*/ 0 h 645747"/>
                <a:gd name="connsiteX1" fmla="*/ 1563208 w 2764224"/>
                <a:gd name="connsiteY1" fmla="*/ 0 h 645747"/>
                <a:gd name="connsiteX2" fmla="*/ 1730395 w 2764224"/>
                <a:gd name="connsiteY2" fmla="*/ 24080 h 645747"/>
                <a:gd name="connsiteX3" fmla="*/ 2715639 w 2764224"/>
                <a:gd name="connsiteY3" fmla="*/ 584432 h 645747"/>
                <a:gd name="connsiteX4" fmla="*/ 2764224 w 2764224"/>
                <a:gd name="connsiteY4" fmla="*/ 645747 h 645747"/>
                <a:gd name="connsiteX5" fmla="*/ 0 w 2764224"/>
                <a:gd name="connsiteY5" fmla="*/ 645747 h 645747"/>
                <a:gd name="connsiteX6" fmla="*/ 48585 w 2764224"/>
                <a:gd name="connsiteY6" fmla="*/ 584432 h 645747"/>
                <a:gd name="connsiteX7" fmla="*/ 1033829 w 2764224"/>
                <a:gd name="connsiteY7" fmla="*/ 24080 h 645747"/>
                <a:gd name="connsiteX8" fmla="*/ 1201016 w 2764224"/>
                <a:gd name="connsiteY8" fmla="*/ 0 h 6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4224" h="645747">
                  <a:moveTo>
                    <a:pt x="1201016" y="0"/>
                  </a:moveTo>
                  <a:lnTo>
                    <a:pt x="1563208" y="0"/>
                  </a:lnTo>
                  <a:lnTo>
                    <a:pt x="1730395" y="24080"/>
                  </a:lnTo>
                  <a:cubicBezTo>
                    <a:pt x="2124141" y="100116"/>
                    <a:pt x="2469108" y="302521"/>
                    <a:pt x="2715639" y="584432"/>
                  </a:cubicBezTo>
                  <a:lnTo>
                    <a:pt x="2764224" y="645747"/>
                  </a:lnTo>
                  <a:lnTo>
                    <a:pt x="0" y="645747"/>
                  </a:lnTo>
                  <a:lnTo>
                    <a:pt x="48585" y="584432"/>
                  </a:lnTo>
                  <a:cubicBezTo>
                    <a:pt x="295116" y="302521"/>
                    <a:pt x="640084" y="100116"/>
                    <a:pt x="1033829" y="24080"/>
                  </a:cubicBezTo>
                  <a:lnTo>
                    <a:pt x="1201016" y="0"/>
                  </a:lnTo>
                  <a:close/>
                </a:path>
              </a:pathLst>
            </a:custGeom>
            <a:solidFill>
              <a:srgbClr val="CFE8C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6" name="任意多边形 252">
              <a:extLst>
                <a:ext uri="{FF2B5EF4-FFF2-40B4-BE49-F238E27FC236}">
                  <a16:creationId xmlns:a16="http://schemas.microsoft.com/office/drawing/2014/main" id="{E1041E47-BDA5-A1FB-67BA-C2B492C1F764}"/>
                </a:ext>
              </a:extLst>
            </p:cNvPr>
            <p:cNvSpPr/>
            <p:nvPr/>
          </p:nvSpPr>
          <p:spPr>
            <a:xfrm>
              <a:off x="863259" y="2224165"/>
              <a:ext cx="3252252" cy="645747"/>
            </a:xfrm>
            <a:custGeom>
              <a:avLst/>
              <a:gdLst>
                <a:gd name="connsiteX0" fmla="*/ 304955 w 3388482"/>
                <a:gd name="connsiteY0" fmla="*/ 0 h 645747"/>
                <a:gd name="connsiteX1" fmla="*/ 3083528 w 3388482"/>
                <a:gd name="connsiteY1" fmla="*/ 0 h 645747"/>
                <a:gd name="connsiteX2" fmla="*/ 3127253 w 3388482"/>
                <a:gd name="connsiteY2" fmla="*/ 55182 h 645747"/>
                <a:gd name="connsiteX3" fmla="*/ 3387284 w 3388482"/>
                <a:gd name="connsiteY3" fmla="*/ 638340 h 645747"/>
                <a:gd name="connsiteX4" fmla="*/ 3388482 w 3388482"/>
                <a:gd name="connsiteY4" fmla="*/ 645747 h 645747"/>
                <a:gd name="connsiteX5" fmla="*/ 0 w 3388482"/>
                <a:gd name="connsiteY5" fmla="*/ 645747 h 645747"/>
                <a:gd name="connsiteX6" fmla="*/ 1198 w 3388482"/>
                <a:gd name="connsiteY6" fmla="*/ 638340 h 645747"/>
                <a:gd name="connsiteX7" fmla="*/ 261229 w 3388482"/>
                <a:gd name="connsiteY7" fmla="*/ 55182 h 645747"/>
                <a:gd name="connsiteX8" fmla="*/ 304955 w 3388482"/>
                <a:gd name="connsiteY8" fmla="*/ 0 h 6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8482" h="645747">
                  <a:moveTo>
                    <a:pt x="304955" y="0"/>
                  </a:moveTo>
                  <a:lnTo>
                    <a:pt x="3083528" y="0"/>
                  </a:lnTo>
                  <a:lnTo>
                    <a:pt x="3127253" y="55182"/>
                  </a:lnTo>
                  <a:cubicBezTo>
                    <a:pt x="3251478" y="228707"/>
                    <a:pt x="3341243" y="426008"/>
                    <a:pt x="3387284" y="638340"/>
                  </a:cubicBezTo>
                  <a:lnTo>
                    <a:pt x="3388482" y="645747"/>
                  </a:lnTo>
                  <a:lnTo>
                    <a:pt x="0" y="645747"/>
                  </a:lnTo>
                  <a:lnTo>
                    <a:pt x="1198" y="638340"/>
                  </a:lnTo>
                  <a:cubicBezTo>
                    <a:pt x="47239" y="426008"/>
                    <a:pt x="137005" y="228707"/>
                    <a:pt x="261229" y="55182"/>
                  </a:cubicBezTo>
                  <a:lnTo>
                    <a:pt x="304955" y="0"/>
                  </a:lnTo>
                  <a:close/>
                </a:path>
              </a:pathLst>
            </a:custGeom>
            <a:solidFill>
              <a:srgbClr val="CFE8C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7" name="任意多边形 251">
              <a:extLst>
                <a:ext uri="{FF2B5EF4-FFF2-40B4-BE49-F238E27FC236}">
                  <a16:creationId xmlns:a16="http://schemas.microsoft.com/office/drawing/2014/main" id="{2E4AF923-DAB6-3346-20E7-1E40C3F844E3}"/>
                </a:ext>
              </a:extLst>
            </p:cNvPr>
            <p:cNvSpPr/>
            <p:nvPr/>
          </p:nvSpPr>
          <p:spPr>
            <a:xfrm>
              <a:off x="829347" y="2911344"/>
              <a:ext cx="3317349" cy="645747"/>
            </a:xfrm>
            <a:custGeom>
              <a:avLst/>
              <a:gdLst>
                <a:gd name="connsiteX0" fmla="*/ 32707 w 3456306"/>
                <a:gd name="connsiteY0" fmla="*/ 0 h 645747"/>
                <a:gd name="connsiteX1" fmla="*/ 3423599 w 3456306"/>
                <a:gd name="connsiteY1" fmla="*/ 0 h 645747"/>
                <a:gd name="connsiteX2" fmla="*/ 3447384 w 3456306"/>
                <a:gd name="connsiteY2" fmla="*/ 147073 h 645747"/>
                <a:gd name="connsiteX3" fmla="*/ 3456306 w 3456306"/>
                <a:gd name="connsiteY3" fmla="*/ 313820 h 645747"/>
                <a:gd name="connsiteX4" fmla="*/ 3421196 w 3456306"/>
                <a:gd name="connsiteY4" fmla="*/ 642498 h 645747"/>
                <a:gd name="connsiteX5" fmla="*/ 3420311 w 3456306"/>
                <a:gd name="connsiteY5" fmla="*/ 645747 h 645747"/>
                <a:gd name="connsiteX6" fmla="*/ 35995 w 3456306"/>
                <a:gd name="connsiteY6" fmla="*/ 645747 h 645747"/>
                <a:gd name="connsiteX7" fmla="*/ 35110 w 3456306"/>
                <a:gd name="connsiteY7" fmla="*/ 642498 h 645747"/>
                <a:gd name="connsiteX8" fmla="*/ 0 w 3456306"/>
                <a:gd name="connsiteY8" fmla="*/ 313820 h 645747"/>
                <a:gd name="connsiteX9" fmla="*/ 8922 w 3456306"/>
                <a:gd name="connsiteY9" fmla="*/ 147073 h 645747"/>
                <a:gd name="connsiteX10" fmla="*/ 32707 w 3456306"/>
                <a:gd name="connsiteY10" fmla="*/ 0 h 6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56306" h="645747">
                  <a:moveTo>
                    <a:pt x="32707" y="0"/>
                  </a:moveTo>
                  <a:lnTo>
                    <a:pt x="3423599" y="0"/>
                  </a:lnTo>
                  <a:lnTo>
                    <a:pt x="3447384" y="147073"/>
                  </a:lnTo>
                  <a:cubicBezTo>
                    <a:pt x="3453284" y="201898"/>
                    <a:pt x="3456306" y="257526"/>
                    <a:pt x="3456306" y="313820"/>
                  </a:cubicBezTo>
                  <a:cubicBezTo>
                    <a:pt x="3456306" y="426408"/>
                    <a:pt x="3444217" y="536332"/>
                    <a:pt x="3421196" y="642498"/>
                  </a:cubicBezTo>
                  <a:lnTo>
                    <a:pt x="3420311" y="645747"/>
                  </a:lnTo>
                  <a:lnTo>
                    <a:pt x="35995" y="645747"/>
                  </a:lnTo>
                  <a:lnTo>
                    <a:pt x="35110" y="642498"/>
                  </a:lnTo>
                  <a:cubicBezTo>
                    <a:pt x="12089" y="536332"/>
                    <a:pt x="0" y="426408"/>
                    <a:pt x="0" y="313820"/>
                  </a:cubicBezTo>
                  <a:cubicBezTo>
                    <a:pt x="0" y="257526"/>
                    <a:pt x="3022" y="201898"/>
                    <a:pt x="8922" y="147073"/>
                  </a:cubicBezTo>
                  <a:lnTo>
                    <a:pt x="32707" y="0"/>
                  </a:lnTo>
                  <a:close/>
                </a:path>
              </a:pathLst>
            </a:custGeom>
            <a:solidFill>
              <a:srgbClr val="CFE8C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8" name="任意多边形 250">
              <a:extLst>
                <a:ext uri="{FF2B5EF4-FFF2-40B4-BE49-F238E27FC236}">
                  <a16:creationId xmlns:a16="http://schemas.microsoft.com/office/drawing/2014/main" id="{0D83AEE6-BE79-B0B3-DC7E-41E33E49E42E}"/>
                </a:ext>
              </a:extLst>
            </p:cNvPr>
            <p:cNvSpPr/>
            <p:nvPr/>
          </p:nvSpPr>
          <p:spPr>
            <a:xfrm>
              <a:off x="867372" y="3603015"/>
              <a:ext cx="3244357" cy="645747"/>
            </a:xfrm>
            <a:custGeom>
              <a:avLst/>
              <a:gdLst>
                <a:gd name="connsiteX0" fmla="*/ 0 w 3380256"/>
                <a:gd name="connsiteY0" fmla="*/ 0 h 645747"/>
                <a:gd name="connsiteX1" fmla="*/ 3380256 w 3380256"/>
                <a:gd name="connsiteY1" fmla="*/ 0 h 645747"/>
                <a:gd name="connsiteX2" fmla="*/ 3340587 w 3380256"/>
                <a:gd name="connsiteY2" fmla="*/ 145594 h 645747"/>
                <a:gd name="connsiteX3" fmla="*/ 3123140 w 3380256"/>
                <a:gd name="connsiteY3" fmla="*/ 572458 h 645747"/>
                <a:gd name="connsiteX4" fmla="*/ 3065067 w 3380256"/>
                <a:gd name="connsiteY4" fmla="*/ 645747 h 645747"/>
                <a:gd name="connsiteX5" fmla="*/ 315189 w 3380256"/>
                <a:gd name="connsiteY5" fmla="*/ 645747 h 645747"/>
                <a:gd name="connsiteX6" fmla="*/ 257116 w 3380256"/>
                <a:gd name="connsiteY6" fmla="*/ 572458 h 645747"/>
                <a:gd name="connsiteX7" fmla="*/ 39669 w 3380256"/>
                <a:gd name="connsiteY7" fmla="*/ 145594 h 645747"/>
                <a:gd name="connsiteX8" fmla="*/ 0 w 3380256"/>
                <a:gd name="connsiteY8" fmla="*/ 0 h 6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0256" h="645747">
                  <a:moveTo>
                    <a:pt x="0" y="0"/>
                  </a:moveTo>
                  <a:lnTo>
                    <a:pt x="3380256" y="0"/>
                  </a:lnTo>
                  <a:lnTo>
                    <a:pt x="3340587" y="145594"/>
                  </a:lnTo>
                  <a:cubicBezTo>
                    <a:pt x="3290094" y="298796"/>
                    <a:pt x="3216308" y="442314"/>
                    <a:pt x="3123140" y="572458"/>
                  </a:cubicBezTo>
                  <a:lnTo>
                    <a:pt x="3065067" y="645747"/>
                  </a:lnTo>
                  <a:lnTo>
                    <a:pt x="315189" y="645747"/>
                  </a:lnTo>
                  <a:lnTo>
                    <a:pt x="257116" y="572458"/>
                  </a:lnTo>
                  <a:cubicBezTo>
                    <a:pt x="163948" y="442314"/>
                    <a:pt x="90163" y="298796"/>
                    <a:pt x="39669" y="1455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FE8C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9" name="任意多边形 249">
              <a:extLst>
                <a:ext uri="{FF2B5EF4-FFF2-40B4-BE49-F238E27FC236}">
                  <a16:creationId xmlns:a16="http://schemas.microsoft.com/office/drawing/2014/main" id="{D1564EFF-D3C9-4443-2393-E6FE2561BAA6}"/>
                </a:ext>
              </a:extLst>
            </p:cNvPr>
            <p:cNvSpPr/>
            <p:nvPr/>
          </p:nvSpPr>
          <p:spPr>
            <a:xfrm>
              <a:off x="1211579" y="4294686"/>
              <a:ext cx="2580777" cy="638297"/>
            </a:xfrm>
            <a:custGeom>
              <a:avLst/>
              <a:gdLst>
                <a:gd name="connsiteX0" fmla="*/ 0 w 2738070"/>
                <a:gd name="connsiteY0" fmla="*/ 0 h 638297"/>
                <a:gd name="connsiteX1" fmla="*/ 2738070 w 2738070"/>
                <a:gd name="connsiteY1" fmla="*/ 0 h 638297"/>
                <a:gd name="connsiteX2" fmla="*/ 2702562 w 2738070"/>
                <a:gd name="connsiteY2" fmla="*/ 44811 h 638297"/>
                <a:gd name="connsiteX3" fmla="*/ 1369035 w 2738070"/>
                <a:gd name="connsiteY3" fmla="*/ 638297 h 638297"/>
                <a:gd name="connsiteX4" fmla="*/ 35508 w 2738070"/>
                <a:gd name="connsiteY4" fmla="*/ 44811 h 638297"/>
                <a:gd name="connsiteX5" fmla="*/ 0 w 2738070"/>
                <a:gd name="connsiteY5" fmla="*/ 0 h 63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38070" h="638297">
                  <a:moveTo>
                    <a:pt x="0" y="0"/>
                  </a:moveTo>
                  <a:lnTo>
                    <a:pt x="2738070" y="0"/>
                  </a:lnTo>
                  <a:lnTo>
                    <a:pt x="2702562" y="44811"/>
                  </a:lnTo>
                  <a:cubicBezTo>
                    <a:pt x="2385594" y="407268"/>
                    <a:pt x="1905904" y="638297"/>
                    <a:pt x="1369035" y="638297"/>
                  </a:cubicBezTo>
                  <a:cubicBezTo>
                    <a:pt x="832167" y="638297"/>
                    <a:pt x="352477" y="407268"/>
                    <a:pt x="35508" y="448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FE8C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cxnSp>
        <p:nvCxnSpPr>
          <p:cNvPr id="10" name="直接连接符 255">
            <a:extLst>
              <a:ext uri="{FF2B5EF4-FFF2-40B4-BE49-F238E27FC236}">
                <a16:creationId xmlns:a16="http://schemas.microsoft.com/office/drawing/2014/main" id="{DDFC0300-623B-BB2D-451C-24F167E3EC13}"/>
              </a:ext>
            </a:extLst>
          </p:cNvPr>
          <p:cNvCxnSpPr/>
          <p:nvPr/>
        </p:nvCxnSpPr>
        <p:spPr>
          <a:xfrm flipV="1">
            <a:off x="3370388" y="1810139"/>
            <a:ext cx="1286948" cy="6372"/>
          </a:xfrm>
          <a:prstGeom prst="line">
            <a:avLst/>
          </a:prstGeom>
          <a:ln w="19050">
            <a:solidFill>
              <a:srgbClr val="7EBC68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文本框 256">
            <a:extLst>
              <a:ext uri="{FF2B5EF4-FFF2-40B4-BE49-F238E27FC236}">
                <a16:creationId xmlns:a16="http://schemas.microsoft.com/office/drawing/2014/main" id="{9DA11A86-CA37-ED24-C03E-91802E497285}"/>
              </a:ext>
            </a:extLst>
          </p:cNvPr>
          <p:cNvSpPr txBox="1"/>
          <p:nvPr/>
        </p:nvSpPr>
        <p:spPr>
          <a:xfrm>
            <a:off x="5707932" y="1449014"/>
            <a:ext cx="55150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2" name="组合 259">
            <a:extLst>
              <a:ext uri="{FF2B5EF4-FFF2-40B4-BE49-F238E27FC236}">
                <a16:creationId xmlns:a16="http://schemas.microsoft.com/office/drawing/2014/main" id="{5109F60D-789E-FEA8-4370-E9354BDA4638}"/>
              </a:ext>
            </a:extLst>
          </p:cNvPr>
          <p:cNvGrpSpPr/>
          <p:nvPr/>
        </p:nvGrpSpPr>
        <p:grpSpPr>
          <a:xfrm>
            <a:off x="4795132" y="1514636"/>
            <a:ext cx="789999" cy="575559"/>
            <a:chOff x="5054829" y="1712672"/>
            <a:chExt cx="693981" cy="488052"/>
          </a:xfrm>
        </p:grpSpPr>
        <p:sp>
          <p:nvSpPr>
            <p:cNvPr id="13" name="椭圆 258">
              <a:extLst>
                <a:ext uri="{FF2B5EF4-FFF2-40B4-BE49-F238E27FC236}">
                  <a16:creationId xmlns:a16="http://schemas.microsoft.com/office/drawing/2014/main" id="{0D3AC85E-0C52-60A4-41D7-42754D641531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Billo" panose="00000400000000000000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14" name="文本框 257">
              <a:extLst>
                <a:ext uri="{FF2B5EF4-FFF2-40B4-BE49-F238E27FC236}">
                  <a16:creationId xmlns:a16="http://schemas.microsoft.com/office/drawing/2014/main" id="{C7A1FAC5-6F3C-DA5A-4F9A-4CAD8B9A0124}"/>
                </a:ext>
              </a:extLst>
            </p:cNvPr>
            <p:cNvSpPr txBox="1"/>
            <p:nvPr/>
          </p:nvSpPr>
          <p:spPr>
            <a:xfrm>
              <a:off x="5162705" y="1766388"/>
              <a:ext cx="586105" cy="404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SVN-Billo" panose="00000400000000000000" pitchFamily="2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a.</a:t>
              </a:r>
              <a:endParaRPr lang="en-US" sz="2500" dirty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Billo" panose="00000400000000000000" pitchFamily="2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cxnSp>
        <p:nvCxnSpPr>
          <p:cNvPr id="15" name="直接连接符 261">
            <a:extLst>
              <a:ext uri="{FF2B5EF4-FFF2-40B4-BE49-F238E27FC236}">
                <a16:creationId xmlns:a16="http://schemas.microsoft.com/office/drawing/2014/main" id="{51161781-2080-1C63-2792-A951C59AF79B}"/>
              </a:ext>
            </a:extLst>
          </p:cNvPr>
          <p:cNvCxnSpPr/>
          <p:nvPr/>
        </p:nvCxnSpPr>
        <p:spPr>
          <a:xfrm flipV="1">
            <a:off x="3920259" y="3689867"/>
            <a:ext cx="921228" cy="7123"/>
          </a:xfrm>
          <a:prstGeom prst="line">
            <a:avLst/>
          </a:prstGeom>
          <a:ln w="19050">
            <a:solidFill>
              <a:srgbClr val="7EBC68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文本框 262">
            <a:extLst>
              <a:ext uri="{FF2B5EF4-FFF2-40B4-BE49-F238E27FC236}">
                <a16:creationId xmlns:a16="http://schemas.microsoft.com/office/drawing/2014/main" id="{9683A93D-D76F-EA23-3668-574A14C211F2}"/>
              </a:ext>
            </a:extLst>
          </p:cNvPr>
          <p:cNvSpPr txBox="1"/>
          <p:nvPr/>
        </p:nvSpPr>
        <p:spPr>
          <a:xfrm>
            <a:off x="5707932" y="3015242"/>
            <a:ext cx="4939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– 2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7" name="组合 266">
            <a:extLst>
              <a:ext uri="{FF2B5EF4-FFF2-40B4-BE49-F238E27FC236}">
                <a16:creationId xmlns:a16="http://schemas.microsoft.com/office/drawing/2014/main" id="{B6BF9C99-D367-CF06-8868-7D84301A82C3}"/>
              </a:ext>
            </a:extLst>
          </p:cNvPr>
          <p:cNvGrpSpPr/>
          <p:nvPr/>
        </p:nvGrpSpPr>
        <p:grpSpPr>
          <a:xfrm>
            <a:off x="4795130" y="3289158"/>
            <a:ext cx="790000" cy="575559"/>
            <a:chOff x="5054829" y="1712672"/>
            <a:chExt cx="693982" cy="488052"/>
          </a:xfrm>
        </p:grpSpPr>
        <p:sp>
          <p:nvSpPr>
            <p:cNvPr id="18" name="椭圆 267">
              <a:extLst>
                <a:ext uri="{FF2B5EF4-FFF2-40B4-BE49-F238E27FC236}">
                  <a16:creationId xmlns:a16="http://schemas.microsoft.com/office/drawing/2014/main" id="{BC355D27-F20F-BDB1-9C01-B7647F6074B1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Billo" panose="00000400000000000000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19" name="文本框 268">
              <a:extLst>
                <a:ext uri="{FF2B5EF4-FFF2-40B4-BE49-F238E27FC236}">
                  <a16:creationId xmlns:a16="http://schemas.microsoft.com/office/drawing/2014/main" id="{5DDE2E4E-1EE5-3131-5695-FF2072169BAC}"/>
                </a:ext>
              </a:extLst>
            </p:cNvPr>
            <p:cNvSpPr txBox="1"/>
            <p:nvPr/>
          </p:nvSpPr>
          <p:spPr>
            <a:xfrm>
              <a:off x="5162706" y="1773317"/>
              <a:ext cx="586105" cy="404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SVN-Billo" panose="00000400000000000000" pitchFamily="2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b.</a:t>
              </a:r>
              <a:endParaRPr lang="en-US" sz="2500" dirty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Billo" panose="00000400000000000000" pitchFamily="2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pic>
        <p:nvPicPr>
          <p:cNvPr id="20" name="图片 6">
            <a:extLst>
              <a:ext uri="{FF2B5EF4-FFF2-40B4-BE49-F238E27FC236}">
                <a16:creationId xmlns:a16="http://schemas.microsoft.com/office/drawing/2014/main" id="{4039FC1E-6450-6415-0BA5-E35D8CE268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79" y="1539262"/>
            <a:ext cx="3244357" cy="32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5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ình ảnh Phim Hoạt Hình Bằng Tay Hai Cô Bé Dễ Thương PNG , Yếu Tố Png, Hoạt  Hình, Cô Bé Dễ Thương PNG miễn phí tải tập tin PSDComment và Vector">
            <a:extLst>
              <a:ext uri="{FF2B5EF4-FFF2-40B4-BE49-F238E27FC236}">
                <a16:creationId xmlns:a16="http://schemas.microsoft.com/office/drawing/2014/main" id="{91CF6021-CDAB-63D3-E6EF-C6FD694871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84D6BC6C-9E47-697E-0042-39233B939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71" b="94000" l="10000" r="90000">
                        <a14:foregroundMark x1="40143" y1="93714" x2="54000" y2="94000"/>
                        <a14:foregroundMark x1="41286" y1="8571" x2="48857" y2="9571"/>
                        <a14:foregroundMark x1="49429" y1="71857" x2="49857" y2="7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32" y="1539797"/>
            <a:ext cx="3778405" cy="37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ình ảnh Minh Họa Học Sinh Sách Giáo Khoa Nữ Sinh Viên Vẽ Tay Minh Họa  Phong Cách Hoạt Hình PNG , Học, Giáo, Tay PNG miễn phí tải tập tin  PSDComment">
            <a:extLst>
              <a:ext uri="{FF2B5EF4-FFF2-40B4-BE49-F238E27FC236}">
                <a16:creationId xmlns:a16="http://schemas.microsoft.com/office/drawing/2014/main" id="{4FE530A1-0BC6-2243-6B9B-004C4D60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5417" l="10000" r="90000">
                        <a14:foregroundMark x1="47750" y1="9250" x2="54583" y2="8333"/>
                        <a14:foregroundMark x1="48417" y1="33333" x2="48250" y2="62083"/>
                        <a14:foregroundMark x1="45333" y1="39667" x2="40917" y2="47250"/>
                        <a14:foregroundMark x1="40917" y1="47250" x2="40167" y2="55750"/>
                        <a14:foregroundMark x1="40167" y1="55750" x2="48333" y2="62500"/>
                        <a14:foregroundMark x1="48333" y1="62500" x2="49083" y2="62750"/>
                        <a14:foregroundMark x1="38500" y1="46333" x2="37083" y2="48583"/>
                        <a14:foregroundMark x1="60500" y1="62417" x2="68333" y2="64417"/>
                        <a14:foregroundMark x1="68333" y1="64417" x2="72500" y2="67333"/>
                        <a14:foregroundMark x1="64833" y1="57250" x2="73500" y2="61500"/>
                        <a14:foregroundMark x1="41583" y1="11083" x2="45833" y2="14000"/>
                        <a14:foregroundMark x1="50583" y1="40667" x2="52667" y2="43250"/>
                        <a14:foregroundMark x1="35917" y1="94167" x2="39917" y2="87583"/>
                        <a14:foregroundMark x1="39917" y1="87583" x2="40583" y2="85000"/>
                        <a14:foregroundMark x1="55250" y1="85500" x2="57833" y2="93167"/>
                        <a14:foregroundMark x1="57833" y1="93167" x2="60000" y2="95083"/>
                        <a14:foregroundMark x1="40583" y1="86000" x2="43750" y2="9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516" y="1539797"/>
            <a:ext cx="3778405" cy="37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236C60-5B50-3955-BDA8-23FCD3B0E323}"/>
              </a:ext>
            </a:extLst>
          </p:cNvPr>
          <p:cNvSpPr txBox="1"/>
          <p:nvPr/>
        </p:nvSpPr>
        <p:spPr>
          <a:xfrm>
            <a:off x="2717179" y="1080627"/>
            <a:ext cx="5523995" cy="1077218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hộp bút, ai được dùng đến mức chỉ còn một mẩu?</a:t>
            </a:r>
            <a:endParaRPr lang="en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5DB0C-B983-2939-0D06-1E29751C7829}"/>
              </a:ext>
            </a:extLst>
          </p:cNvPr>
          <p:cNvSpPr txBox="1"/>
          <p:nvPr/>
        </p:nvSpPr>
        <p:spPr>
          <a:xfrm>
            <a:off x="3861615" y="3831944"/>
            <a:ext cx="5293959" cy="1077218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 chì được dùng nhiều đến mức chỉ còn một mẩu.</a:t>
            </a:r>
          </a:p>
        </p:txBody>
      </p:sp>
    </p:spTree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ình ảnh Phim Hoạt Hình Bằng Tay Hai Cô Bé Dễ Thương PNG , Yếu Tố Png, Hoạt  Hình, Cô Bé Dễ Thương PNG miễn phí tải tập tin PSDComment và Vector">
            <a:extLst>
              <a:ext uri="{FF2B5EF4-FFF2-40B4-BE49-F238E27FC236}">
                <a16:creationId xmlns:a16="http://schemas.microsoft.com/office/drawing/2014/main" id="{22CE445B-BC8C-3C73-6B74-28A85B013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C2C8A895-139F-142C-EAFD-26F7C20F0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71" b="94000" l="10000" r="90000">
                        <a14:foregroundMark x1="40143" y1="93714" x2="54000" y2="94000"/>
                        <a14:foregroundMark x1="41286" y1="8571" x2="48857" y2="9571"/>
                        <a14:foregroundMark x1="49429" y1="71857" x2="49857" y2="7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32" y="1539797"/>
            <a:ext cx="3778405" cy="37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ảnh Minh Họa Học Sinh Sách Giáo Khoa Nữ Sinh Viên Vẽ Tay Minh Họa  Phong Cách Hoạt Hình PNG , Học, Giáo, Tay PNG miễn phí tải tập tin  PSDComment">
            <a:extLst>
              <a:ext uri="{FF2B5EF4-FFF2-40B4-BE49-F238E27FC236}">
                <a16:creationId xmlns:a16="http://schemas.microsoft.com/office/drawing/2014/main" id="{43ABAF21-1F3C-1F72-A617-34F94835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5417" l="10000" r="90000">
                        <a14:foregroundMark x1="47750" y1="9250" x2="54583" y2="8333"/>
                        <a14:foregroundMark x1="48417" y1="33333" x2="48250" y2="62083"/>
                        <a14:foregroundMark x1="45333" y1="39667" x2="40917" y2="47250"/>
                        <a14:foregroundMark x1="40917" y1="47250" x2="40167" y2="55750"/>
                        <a14:foregroundMark x1="40167" y1="55750" x2="48333" y2="62500"/>
                        <a14:foregroundMark x1="48333" y1="62500" x2="49083" y2="62750"/>
                        <a14:foregroundMark x1="38500" y1="46333" x2="37083" y2="48583"/>
                        <a14:foregroundMark x1="60500" y1="62417" x2="68333" y2="64417"/>
                        <a14:foregroundMark x1="68333" y1="64417" x2="72500" y2="67333"/>
                        <a14:foregroundMark x1="64833" y1="57250" x2="73500" y2="61500"/>
                        <a14:foregroundMark x1="41583" y1="11083" x2="45833" y2="14000"/>
                        <a14:foregroundMark x1="50583" y1="40667" x2="52667" y2="43250"/>
                        <a14:foregroundMark x1="35917" y1="94167" x2="39917" y2="87583"/>
                        <a14:foregroundMark x1="39917" y1="87583" x2="40583" y2="85000"/>
                        <a14:foregroundMark x1="55250" y1="85500" x2="57833" y2="93167"/>
                        <a14:foregroundMark x1="57833" y1="93167" x2="60000" y2="95083"/>
                        <a14:foregroundMark x1="40583" y1="86000" x2="43750" y2="9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516" y="1539797"/>
            <a:ext cx="3778405" cy="37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3447D7-E448-183D-A753-81DDDEC9D423}"/>
              </a:ext>
            </a:extLst>
          </p:cNvPr>
          <p:cNvSpPr txBox="1"/>
          <p:nvPr/>
        </p:nvSpPr>
        <p:spPr>
          <a:xfrm>
            <a:off x="2720050" y="1061516"/>
            <a:ext cx="5752618" cy="1077218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hộp bút, </a:t>
            </a:r>
            <a:r>
              <a:rPr lang="en-US" sz="3200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được dùng đến mức chỉ còn toàn vụn?</a:t>
            </a:r>
            <a:endParaRPr lang="en-VN" sz="32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CF933-F85A-36A4-FB72-7C6C94B17248}"/>
              </a:ext>
            </a:extLst>
          </p:cNvPr>
          <p:cNvSpPr txBox="1"/>
          <p:nvPr/>
        </p:nvSpPr>
        <p:spPr>
          <a:xfrm>
            <a:off x="4712804" y="3368957"/>
            <a:ext cx="4422727" cy="1077218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Tẩy là đồ vật được dùng chỉ còn toàn vụn.</a:t>
            </a:r>
          </a:p>
        </p:txBody>
      </p:sp>
    </p:spTree>
    <p:extLst>
      <p:ext uri="{BB962C8B-B14F-4D97-AF65-F5344CB8AC3E}">
        <p14:creationId xmlns:p14="http://schemas.microsoft.com/office/powerpoint/2010/main" val="353984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F9857-03EE-41FE-99F1-199CE20D8099}"/>
              </a:ext>
            </a:extLst>
          </p:cNvPr>
          <p:cNvSpPr/>
          <p:nvPr/>
        </p:nvSpPr>
        <p:spPr>
          <a:xfrm>
            <a:off x="3505200" y="11525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3C67B1-055E-457A-9E12-5F3ADBD53972}"/>
              </a:ext>
            </a:extLst>
          </p:cNvPr>
          <p:cNvSpPr/>
          <p:nvPr/>
        </p:nvSpPr>
        <p:spPr>
          <a:xfrm>
            <a:off x="3600451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8028" y="2961162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7436" y="3249567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3390" y="3059673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0813F-207F-414F-99A0-7451D79CD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001" y="1432118"/>
            <a:ext cx="8373911" cy="32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516365" y="499109"/>
              <a:ext cx="1067563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 từ nào sau đây thuộc nhóm từ chỉ hoạt động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482613" y="3935286"/>
              <a:ext cx="5701073" cy="68795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454801" y="2505412"/>
              <a:ext cx="5306047" cy="71770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múa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endPara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644500" y="5564860"/>
              <a:ext cx="5539186" cy="73782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giảng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endPara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8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397553" y="3935286"/>
              <a:ext cx="5786134" cy="62813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60287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Sân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endPara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251094" y="5564860"/>
              <a:ext cx="5932591" cy="62007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7301428" y="3808643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232838" y="445946"/>
              <a:ext cx="9414284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40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 từ nào sau đây thuộc nhóm từ chỉ </a:t>
              </a:r>
              <a:r>
                <a:rPr lang="en-US" sz="40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40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40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vi-VN" sz="40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8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795799" cy="62813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60287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608300" y="5564860"/>
              <a:ext cx="5575386" cy="61944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nay, ai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756174" y="5247369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500471" y="368323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8512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26389-F2DB-4598-9A98-5877F1094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83" y="1341030"/>
            <a:ext cx="72294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7902;p32">
            <a:extLst>
              <a:ext uri="{FF2B5EF4-FFF2-40B4-BE49-F238E27FC236}">
                <a16:creationId xmlns:a16="http://schemas.microsoft.com/office/drawing/2014/main" id="{A2FDD69B-57C4-B62B-71A3-E20F8C1672B4}"/>
              </a:ext>
            </a:extLst>
          </p:cNvPr>
          <p:cNvSpPr txBox="1">
            <a:spLocks/>
          </p:cNvSpPr>
          <p:nvPr/>
        </p:nvSpPr>
        <p:spPr>
          <a:xfrm>
            <a:off x="1512728" y="1004717"/>
            <a:ext cx="8876400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6" tIns="121776" rIns="121776" bIns="12177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 defTabSz="1219170">
              <a:buClr>
                <a:srgbClr val="D3F4FF"/>
              </a:buClr>
            </a:pPr>
            <a:endParaRPr lang="en-US" sz="36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1219170">
              <a:buClr>
                <a:srgbClr val="D3F4FF"/>
              </a:buClr>
            </a:pP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350D70F-2A79-2D3A-15BE-7246CEEED189}"/>
              </a:ext>
            </a:extLst>
          </p:cNvPr>
          <p:cNvSpPr/>
          <p:nvPr/>
        </p:nvSpPr>
        <p:spPr>
          <a:xfrm>
            <a:off x="1436114" y="1889761"/>
            <a:ext cx="2413892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Người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5BE3FBA-FBAC-13AB-1508-62D9EDFD4D24}"/>
              </a:ext>
            </a:extLst>
          </p:cNvPr>
          <p:cNvSpPr/>
          <p:nvPr/>
        </p:nvSpPr>
        <p:spPr>
          <a:xfrm>
            <a:off x="1420836" y="3013509"/>
            <a:ext cx="2429169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Địa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26BA0FB-7378-8AC9-D2BB-E4A8C60D03DB}"/>
              </a:ext>
            </a:extLst>
          </p:cNvPr>
          <p:cNvSpPr/>
          <p:nvPr/>
        </p:nvSpPr>
        <p:spPr>
          <a:xfrm>
            <a:off x="1466668" y="4137259"/>
            <a:ext cx="2383336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Đồ vật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6F82A3-5862-2119-96B4-32C864DA718C}"/>
              </a:ext>
            </a:extLst>
          </p:cNvPr>
          <p:cNvSpPr/>
          <p:nvPr/>
        </p:nvSpPr>
        <p:spPr>
          <a:xfrm>
            <a:off x="1451391" y="5261008"/>
            <a:ext cx="2398613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động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C0FC66F-D2E5-1346-3597-9237E7B64A83}"/>
              </a:ext>
            </a:extLst>
          </p:cNvPr>
          <p:cNvSpPr/>
          <p:nvPr/>
        </p:nvSpPr>
        <p:spPr>
          <a:xfrm>
            <a:off x="4428975" y="1900989"/>
            <a:ext cx="6127983" cy="753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sinh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,…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DD87451-B0FD-80B5-B0FD-559EDAF81201}"/>
              </a:ext>
            </a:extLst>
          </p:cNvPr>
          <p:cNvSpPr/>
          <p:nvPr/>
        </p:nvSpPr>
        <p:spPr>
          <a:xfrm>
            <a:off x="4428975" y="3019844"/>
            <a:ext cx="6204372" cy="753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cổng trường,…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E591065-1BE6-6098-862E-AEAE586E8542}"/>
              </a:ext>
            </a:extLst>
          </p:cNvPr>
          <p:cNvSpPr/>
          <p:nvPr/>
        </p:nvSpPr>
        <p:spPr>
          <a:xfrm>
            <a:off x="4428975" y="4140580"/>
            <a:ext cx="6265484" cy="753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bàn,…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5CBF3B2-0621-A069-5043-E3C3481BCF71}"/>
              </a:ext>
            </a:extLst>
          </p:cNvPr>
          <p:cNvSpPr/>
          <p:nvPr/>
        </p:nvSpPr>
        <p:spPr>
          <a:xfrm>
            <a:off x="4428973" y="5261008"/>
            <a:ext cx="6387708" cy="753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viết,…</a:t>
            </a:r>
          </a:p>
        </p:txBody>
      </p:sp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045408-27AA-A78A-F4C3-53F7F4ACFBF1}"/>
              </a:ext>
            </a:extLst>
          </p:cNvPr>
          <p:cNvSpPr/>
          <p:nvPr/>
        </p:nvSpPr>
        <p:spPr>
          <a:xfrm>
            <a:off x="1986114" y="1221164"/>
            <a:ext cx="2261113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sinh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0642EC-EBD6-E372-D06E-D8B3342651FF}"/>
              </a:ext>
            </a:extLst>
          </p:cNvPr>
          <p:cNvCxnSpPr>
            <a:cxnSpLocks/>
            <a:endCxn id="10" idx="3"/>
          </p:cNvCxnSpPr>
          <p:nvPr/>
        </p:nvCxnSpPr>
        <p:spPr>
          <a:xfrm rot="16200000" flipV="1">
            <a:off x="3948440" y="1939052"/>
            <a:ext cx="1307755" cy="71017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480EFE-761F-859F-C4B3-6B56FC7F57CC}"/>
              </a:ext>
            </a:extLst>
          </p:cNvPr>
          <p:cNvSpPr/>
          <p:nvPr/>
        </p:nvSpPr>
        <p:spPr>
          <a:xfrm>
            <a:off x="1879169" y="2897564"/>
            <a:ext cx="236805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thầy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giáo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FAA1E7F-B0F5-CDEE-7B27-9988BE834802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4247227" y="3248085"/>
            <a:ext cx="935128" cy="6858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312341-C4E5-6A2F-056A-76DA9D409207}"/>
              </a:ext>
            </a:extLst>
          </p:cNvPr>
          <p:cNvSpPr/>
          <p:nvPr/>
        </p:nvSpPr>
        <p:spPr>
          <a:xfrm>
            <a:off x="1925003" y="4573964"/>
            <a:ext cx="2413892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cô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giáo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384650-178B-813C-4530-87C668ECDD03}"/>
              </a:ext>
            </a:extLst>
          </p:cNvPr>
          <p:cNvCxnSpPr>
            <a:cxnSpLocks/>
            <a:endCxn id="15" idx="3"/>
          </p:cNvCxnSpPr>
          <p:nvPr/>
        </p:nvCxnSpPr>
        <p:spPr>
          <a:xfrm rot="5400000">
            <a:off x="3935067" y="3940488"/>
            <a:ext cx="1456403" cy="64874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E130AD-C2B7-691B-DC18-C532E57C9A6D}"/>
              </a:ext>
            </a:extLst>
          </p:cNvPr>
          <p:cNvCxnSpPr>
            <a:cxnSpLocks/>
            <a:endCxn id="18" idx="1"/>
          </p:cNvCxnSpPr>
          <p:nvPr/>
        </p:nvCxnSpPr>
        <p:spPr>
          <a:xfrm rot="5400000" flipH="1" flipV="1">
            <a:off x="7026693" y="1918426"/>
            <a:ext cx="1339156" cy="83248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5FF54A-683B-3384-878E-B743EAB97B5C}"/>
              </a:ext>
            </a:extLst>
          </p:cNvPr>
          <p:cNvSpPr/>
          <p:nvPr/>
        </p:nvSpPr>
        <p:spPr>
          <a:xfrm>
            <a:off x="8112513" y="1245988"/>
            <a:ext cx="2291668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bạn bè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C9BE4C-53FB-E539-0CCD-F88CDF2A8D28}"/>
              </a:ext>
            </a:extLst>
          </p:cNvPr>
          <p:cNvCxnSpPr>
            <a:cxnSpLocks/>
            <a:stCxn id="23" idx="6"/>
            <a:endCxn id="20" idx="1"/>
          </p:cNvCxnSpPr>
          <p:nvPr/>
        </p:nvCxnSpPr>
        <p:spPr>
          <a:xfrm>
            <a:off x="7340607" y="3232845"/>
            <a:ext cx="512183" cy="196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730D3E-8437-9F21-949C-68D6874FF3D7}"/>
              </a:ext>
            </a:extLst>
          </p:cNvPr>
          <p:cNvSpPr/>
          <p:nvPr/>
        </p:nvSpPr>
        <p:spPr>
          <a:xfrm>
            <a:off x="7852788" y="2815708"/>
            <a:ext cx="264305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Chú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bảo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vệ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A1E147-F1D7-A7BA-16CE-80DA8382981C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7105407" y="3536663"/>
            <a:ext cx="648075" cy="134640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ED17BB9-DC0E-8199-B0A3-473EDE9CB8EB}"/>
              </a:ext>
            </a:extLst>
          </p:cNvPr>
          <p:cNvSpPr/>
          <p:nvPr/>
        </p:nvSpPr>
        <p:spPr>
          <a:xfrm>
            <a:off x="7753482" y="4463965"/>
            <a:ext cx="284167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Giáo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viên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,…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FD0069-444F-C258-CE39-FA6248EF88C9}"/>
              </a:ext>
            </a:extLst>
          </p:cNvPr>
          <p:cNvSpPr/>
          <p:nvPr/>
        </p:nvSpPr>
        <p:spPr>
          <a:xfrm>
            <a:off x="4881951" y="2775644"/>
            <a:ext cx="2458656" cy="914400"/>
          </a:xfrm>
          <a:prstGeom prst="ellipse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"/>
                <a:sym typeface="Arial"/>
              </a:rPr>
              <a:t>Người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9A1E147-F1D7-A7BA-16CE-80DA8382981C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6024183" y="3735765"/>
            <a:ext cx="0" cy="145640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1">
            <a:extLst>
              <a:ext uri="{FF2B5EF4-FFF2-40B4-BE49-F238E27FC236}">
                <a16:creationId xmlns:a16="http://schemas.microsoft.com/office/drawing/2014/main" id="{4ED17BB9-DC0E-8199-B0A3-473EDE9CB8EB}"/>
              </a:ext>
            </a:extLst>
          </p:cNvPr>
          <p:cNvSpPr/>
          <p:nvPr/>
        </p:nvSpPr>
        <p:spPr>
          <a:xfrm>
            <a:off x="4603347" y="5192168"/>
            <a:ext cx="284167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lao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công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201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8" grpId="0" animBg="1"/>
      <p:bldP spid="20" grpId="0" animBg="1"/>
      <p:bldP spid="22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045408-27AA-A78A-F4C3-53F7F4ACFBF1}"/>
              </a:ext>
            </a:extLst>
          </p:cNvPr>
          <p:cNvSpPr/>
          <p:nvPr/>
        </p:nvSpPr>
        <p:spPr>
          <a:xfrm>
            <a:off x="1726391" y="1221164"/>
            <a:ext cx="2963892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cổng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trường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0642EC-EBD6-E372-D06E-D8B3342651FF}"/>
              </a:ext>
            </a:extLst>
          </p:cNvPr>
          <p:cNvCxnSpPr>
            <a:cxnSpLocks/>
            <a:endCxn id="10" idx="3"/>
          </p:cNvCxnSpPr>
          <p:nvPr/>
        </p:nvCxnSpPr>
        <p:spPr>
          <a:xfrm rot="16200000" flipV="1">
            <a:off x="4169968" y="2160580"/>
            <a:ext cx="1307755" cy="26712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480EFE-761F-859F-C4B3-6B56FC7F57CC}"/>
              </a:ext>
            </a:extLst>
          </p:cNvPr>
          <p:cNvSpPr/>
          <p:nvPr/>
        </p:nvSpPr>
        <p:spPr>
          <a:xfrm>
            <a:off x="1726391" y="2851844"/>
            <a:ext cx="2444448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lớp học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FAA1E7F-B0F5-CDEE-7B27-9988BE834802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4170839" y="3232845"/>
            <a:ext cx="675405" cy="381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312341-C4E5-6A2F-056A-76DA9D409207}"/>
              </a:ext>
            </a:extLst>
          </p:cNvPr>
          <p:cNvSpPr/>
          <p:nvPr/>
        </p:nvSpPr>
        <p:spPr>
          <a:xfrm>
            <a:off x="1818058" y="4573964"/>
            <a:ext cx="250555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nhà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ăn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384650-178B-813C-4530-87C668ECDD03}"/>
              </a:ext>
            </a:extLst>
          </p:cNvPr>
          <p:cNvCxnSpPr>
            <a:cxnSpLocks/>
            <a:endCxn id="15" idx="3"/>
          </p:cNvCxnSpPr>
          <p:nvPr/>
        </p:nvCxnSpPr>
        <p:spPr>
          <a:xfrm rot="5400000">
            <a:off x="3927428" y="3932849"/>
            <a:ext cx="1456403" cy="66402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E130AD-C2B7-691B-DC18-C532E57C9A6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726472" y="1939417"/>
            <a:ext cx="1068765" cy="75609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5FF54A-683B-3384-878E-B743EAB97B5C}"/>
              </a:ext>
            </a:extLst>
          </p:cNvPr>
          <p:cNvSpPr/>
          <p:nvPr/>
        </p:nvSpPr>
        <p:spPr>
          <a:xfrm>
            <a:off x="7669456" y="1157978"/>
            <a:ext cx="4180073" cy="800961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phòng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giáo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viên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C9BE4C-53FB-E539-0CCD-F88CDF2A8D28}"/>
              </a:ext>
            </a:extLst>
          </p:cNvPr>
          <p:cNvCxnSpPr>
            <a:cxnSpLocks/>
          </p:cNvCxnSpPr>
          <p:nvPr/>
        </p:nvCxnSpPr>
        <p:spPr>
          <a:xfrm>
            <a:off x="7037625" y="2948019"/>
            <a:ext cx="672224" cy="196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730D3E-8437-9F21-949C-68D6874FF3D7}"/>
              </a:ext>
            </a:extLst>
          </p:cNvPr>
          <p:cNvSpPr/>
          <p:nvPr/>
        </p:nvSpPr>
        <p:spPr>
          <a:xfrm>
            <a:off x="7709849" y="2294140"/>
            <a:ext cx="268889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sân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trường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A1E147-F1D7-A7BA-16CE-80DA8382981C}"/>
              </a:ext>
            </a:extLst>
          </p:cNvPr>
          <p:cNvCxnSpPr>
            <a:cxnSpLocks/>
          </p:cNvCxnSpPr>
          <p:nvPr/>
        </p:nvCxnSpPr>
        <p:spPr>
          <a:xfrm>
            <a:off x="7037625" y="3511049"/>
            <a:ext cx="1091920" cy="106291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ED17BB9-DC0E-8199-B0A3-473EDE9CB8EB}"/>
              </a:ext>
            </a:extLst>
          </p:cNvPr>
          <p:cNvSpPr/>
          <p:nvPr/>
        </p:nvSpPr>
        <p:spPr>
          <a:xfrm>
            <a:off x="8129545" y="4472220"/>
            <a:ext cx="3719983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khu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vui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chơi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…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FD0069-444F-C258-CE39-FA6248EF88C9}"/>
              </a:ext>
            </a:extLst>
          </p:cNvPr>
          <p:cNvSpPr/>
          <p:nvPr/>
        </p:nvSpPr>
        <p:spPr>
          <a:xfrm>
            <a:off x="4881951" y="2624311"/>
            <a:ext cx="2359725" cy="1217067"/>
          </a:xfrm>
          <a:prstGeom prst="ellipse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sym typeface="Arial"/>
              </a:rPr>
              <a:t>Địa điểm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9A1E147-F1D7-A7BA-16CE-80DA8382981C}"/>
              </a:ext>
            </a:extLst>
          </p:cNvPr>
          <p:cNvCxnSpPr>
            <a:cxnSpLocks/>
          </p:cNvCxnSpPr>
          <p:nvPr/>
        </p:nvCxnSpPr>
        <p:spPr>
          <a:xfrm>
            <a:off x="6161351" y="3841378"/>
            <a:ext cx="0" cy="126168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19">
            <a:extLst>
              <a:ext uri="{FF2B5EF4-FFF2-40B4-BE49-F238E27FC236}">
                <a16:creationId xmlns:a16="http://schemas.microsoft.com/office/drawing/2014/main" id="{A7730D3E-8437-9F21-949C-68D6874FF3D7}"/>
              </a:ext>
            </a:extLst>
          </p:cNvPr>
          <p:cNvSpPr/>
          <p:nvPr/>
        </p:nvSpPr>
        <p:spPr>
          <a:xfrm>
            <a:off x="4987644" y="5103063"/>
            <a:ext cx="268889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thư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viện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6" name="Rectangle: Rounded Corners 21">
            <a:extLst>
              <a:ext uri="{FF2B5EF4-FFF2-40B4-BE49-F238E27FC236}">
                <a16:creationId xmlns:a16="http://schemas.microsoft.com/office/drawing/2014/main" id="{4ED17BB9-DC0E-8199-B0A3-473EDE9CB8EB}"/>
              </a:ext>
            </a:extLst>
          </p:cNvPr>
          <p:cNvSpPr/>
          <p:nvPr/>
        </p:nvSpPr>
        <p:spPr>
          <a:xfrm>
            <a:off x="8376125" y="3378253"/>
            <a:ext cx="3719983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phòng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tin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học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C9BE4C-53FB-E539-0CCD-F88CDF2A8D28}"/>
              </a:ext>
            </a:extLst>
          </p:cNvPr>
          <p:cNvCxnSpPr>
            <a:cxnSpLocks/>
          </p:cNvCxnSpPr>
          <p:nvPr/>
        </p:nvCxnSpPr>
        <p:spPr>
          <a:xfrm>
            <a:off x="7223500" y="3381014"/>
            <a:ext cx="1152624" cy="30903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49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8" grpId="0" animBg="1"/>
      <p:bldP spid="20" grpId="0" animBg="1"/>
      <p:bldP spid="22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045408-27AA-A78A-F4C3-53F7F4ACFBF1}"/>
              </a:ext>
            </a:extLst>
          </p:cNvPr>
          <p:cNvSpPr/>
          <p:nvPr/>
        </p:nvSpPr>
        <p:spPr>
          <a:xfrm>
            <a:off x="2047225" y="1221164"/>
            <a:ext cx="1940280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bàn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0642EC-EBD6-E372-D06E-D8B3342651FF}"/>
              </a:ext>
            </a:extLst>
          </p:cNvPr>
          <p:cNvCxnSpPr>
            <a:cxnSpLocks/>
            <a:endCxn id="10" idx="3"/>
          </p:cNvCxnSpPr>
          <p:nvPr/>
        </p:nvCxnSpPr>
        <p:spPr>
          <a:xfrm rot="16200000" flipV="1">
            <a:off x="3818579" y="1809191"/>
            <a:ext cx="1307755" cy="96990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480EFE-761F-859F-C4B3-6B56FC7F57CC}"/>
              </a:ext>
            </a:extLst>
          </p:cNvPr>
          <p:cNvSpPr/>
          <p:nvPr/>
        </p:nvSpPr>
        <p:spPr>
          <a:xfrm>
            <a:off x="2001393" y="2851844"/>
            <a:ext cx="2337503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sách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vở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FAA1E7F-B0F5-CDEE-7B27-9988BE834802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4338894" y="3232845"/>
            <a:ext cx="507349" cy="381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312341-C4E5-6A2F-056A-76DA9D409207}"/>
              </a:ext>
            </a:extLst>
          </p:cNvPr>
          <p:cNvSpPr/>
          <p:nvPr/>
        </p:nvSpPr>
        <p:spPr>
          <a:xfrm>
            <a:off x="2001393" y="4573964"/>
            <a:ext cx="242916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bảng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lớp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384650-178B-813C-4530-87C668ECDD03}"/>
              </a:ext>
            </a:extLst>
          </p:cNvPr>
          <p:cNvCxnSpPr>
            <a:cxnSpLocks/>
            <a:endCxn id="15" idx="3"/>
          </p:cNvCxnSpPr>
          <p:nvPr/>
        </p:nvCxnSpPr>
        <p:spPr>
          <a:xfrm rot="5400000">
            <a:off x="3980900" y="3986321"/>
            <a:ext cx="1456403" cy="55708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E130AD-C2B7-691B-DC18-C532E57C9A6D}"/>
              </a:ext>
            </a:extLst>
          </p:cNvPr>
          <p:cNvCxnSpPr>
            <a:cxnSpLocks/>
          </p:cNvCxnSpPr>
          <p:nvPr/>
        </p:nvCxnSpPr>
        <p:spPr>
          <a:xfrm flipV="1">
            <a:off x="6661119" y="2072640"/>
            <a:ext cx="1145835" cy="70104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5FF54A-683B-3384-878E-B743EAB97B5C}"/>
              </a:ext>
            </a:extLst>
          </p:cNvPr>
          <p:cNvSpPr/>
          <p:nvPr/>
        </p:nvSpPr>
        <p:spPr>
          <a:xfrm>
            <a:off x="7806954" y="1493180"/>
            <a:ext cx="2108335" cy="800961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máy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tính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C9BE4C-53FB-E539-0CCD-F88CDF2A8D28}"/>
              </a:ext>
            </a:extLst>
          </p:cNvPr>
          <p:cNvCxnSpPr>
            <a:cxnSpLocks/>
          </p:cNvCxnSpPr>
          <p:nvPr/>
        </p:nvCxnSpPr>
        <p:spPr>
          <a:xfrm>
            <a:off x="6737509" y="3232845"/>
            <a:ext cx="931945" cy="2851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730D3E-8437-9F21-949C-68D6874FF3D7}"/>
              </a:ext>
            </a:extLst>
          </p:cNvPr>
          <p:cNvSpPr/>
          <p:nvPr/>
        </p:nvSpPr>
        <p:spPr>
          <a:xfrm>
            <a:off x="7088899" y="2815708"/>
            <a:ext cx="290278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trống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trường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A1E147-F1D7-A7BA-16CE-80DA8382981C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93787" y="3557294"/>
            <a:ext cx="1143000" cy="100833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ED17BB9-DC0E-8199-B0A3-473EDE9CB8EB}"/>
              </a:ext>
            </a:extLst>
          </p:cNvPr>
          <p:cNvSpPr/>
          <p:nvPr/>
        </p:nvSpPr>
        <p:spPr>
          <a:xfrm>
            <a:off x="7641631" y="4264863"/>
            <a:ext cx="2184724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vi,…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FD0069-444F-C258-CE39-FA6248EF88C9}"/>
              </a:ext>
            </a:extLst>
          </p:cNvPr>
          <p:cNvSpPr/>
          <p:nvPr/>
        </p:nvSpPr>
        <p:spPr>
          <a:xfrm>
            <a:off x="4881951" y="2624311"/>
            <a:ext cx="1901391" cy="1217067"/>
          </a:xfrm>
          <a:prstGeom prst="ellipse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sym typeface="Arial"/>
              </a:rPr>
              <a:t>Đồ vật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CE130AD-C2B7-691B-DC18-C532E57C9A6D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5832646" y="1767155"/>
            <a:ext cx="1" cy="85715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17">
            <a:extLst>
              <a:ext uri="{FF2B5EF4-FFF2-40B4-BE49-F238E27FC236}">
                <a16:creationId xmlns:a16="http://schemas.microsoft.com/office/drawing/2014/main" id="{8D5FF54A-683B-3384-878E-B743EAB97B5C}"/>
              </a:ext>
            </a:extLst>
          </p:cNvPr>
          <p:cNvSpPr/>
          <p:nvPr/>
        </p:nvSpPr>
        <p:spPr>
          <a:xfrm>
            <a:off x="4709102" y="987165"/>
            <a:ext cx="2108335" cy="800961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thước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A1E147-F1D7-A7BA-16CE-80DA8382981C}"/>
              </a:ext>
            </a:extLst>
          </p:cNvPr>
          <p:cNvCxnSpPr>
            <a:cxnSpLocks/>
          </p:cNvCxnSpPr>
          <p:nvPr/>
        </p:nvCxnSpPr>
        <p:spPr>
          <a:xfrm>
            <a:off x="5847121" y="3801863"/>
            <a:ext cx="276281" cy="83110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4ED17BB9-DC0E-8199-B0A3-473EDE9CB8EB}"/>
              </a:ext>
            </a:extLst>
          </p:cNvPr>
          <p:cNvSpPr/>
          <p:nvPr/>
        </p:nvSpPr>
        <p:spPr>
          <a:xfrm>
            <a:off x="5018757" y="4632961"/>
            <a:ext cx="2184724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bút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805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8" grpId="0" animBg="1"/>
      <p:bldP spid="20" grpId="0" animBg="1"/>
      <p:bldP spid="22" grpId="0" animBg="1"/>
      <p:bldP spid="25" grpId="0" animBg="1"/>
      <p:bldP spid="27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756</Words>
  <Application>Microsoft Office PowerPoint</Application>
  <PresentationFormat>Widescreen</PresentationFormat>
  <Paragraphs>129</Paragraphs>
  <Slides>22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等线</vt:lpstr>
      <vt:lpstr>#9Slide05 Angelline</vt:lpstr>
      <vt:lpstr>Arial</vt:lpstr>
      <vt:lpstr>Calibri</vt:lpstr>
      <vt:lpstr>Calibri Light</vt:lpstr>
      <vt:lpstr>Cambria</vt:lpstr>
      <vt:lpstr>Manrope</vt:lpstr>
      <vt:lpstr>Maven Pro</vt:lpstr>
      <vt:lpstr>Montserrat</vt:lpstr>
      <vt:lpstr>Nunito</vt:lpstr>
      <vt:lpstr>Passion One</vt:lpstr>
      <vt:lpstr>SVN-Billo</vt:lpstr>
      <vt:lpstr>Times New Roman</vt:lpstr>
      <vt:lpstr>UTM Avo</vt:lpstr>
      <vt:lpstr>字魂17号-萌趣果冻体</vt:lpstr>
      <vt:lpstr>1_Office 主题</vt:lpstr>
      <vt:lpstr>Office 主题​​</vt:lpstr>
      <vt:lpstr>Europe Brothers and Sisters Day by Slidesgo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37</cp:revision>
  <dcterms:created xsi:type="dcterms:W3CDTF">2022-06-25T07:22:12Z</dcterms:created>
  <dcterms:modified xsi:type="dcterms:W3CDTF">2025-10-19T14:41:36Z</dcterms:modified>
</cp:coreProperties>
</file>