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44" r:id="rId2"/>
    <p:sldId id="286" r:id="rId3"/>
    <p:sldId id="2645" r:id="rId4"/>
    <p:sldId id="321" r:id="rId5"/>
    <p:sldId id="323" r:id="rId6"/>
    <p:sldId id="264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84" autoAdjust="0"/>
  </p:normalViewPr>
  <p:slideViewPr>
    <p:cSldViewPr snapToGrid="0">
      <p:cViewPr varScale="1">
        <p:scale>
          <a:sx n="73" d="100"/>
          <a:sy n="73" d="100"/>
        </p:scale>
        <p:origin x="10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8BA35-F929-41F2-9417-ED06522E3F0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F3A08-B167-413E-B817-0E3E5D16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3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sẻ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xét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/>
              <a:t>Sau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F3A08-B167-413E-B817-0E3E5D1699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7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6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682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95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1322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98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7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61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0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4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10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424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75EED-862C-26FC-411F-7FF3DA0D4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59FA0-6C44-9BB5-4402-A462F5C2F403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2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Đi học  Nhạc Thiếu Nhi Hay Nhất  Voi TV_720pFH">
            <a:hlinkClick r:id="" action="ppaction://media"/>
            <a:extLst>
              <a:ext uri="{FF2B5EF4-FFF2-40B4-BE49-F238E27FC236}">
                <a16:creationId xmlns:a16="http://schemas.microsoft.com/office/drawing/2014/main" id="{882F5C71-DD2D-B141-01A8-AD3843715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6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5BA7394-C5D6-294A-CF5F-93658711AF5A}"/>
              </a:ext>
            </a:extLst>
          </p:cNvPr>
          <p:cNvSpPr/>
          <p:nvPr/>
        </p:nvSpPr>
        <p:spPr>
          <a:xfrm>
            <a:off x="1584960" y="2206193"/>
            <a:ext cx="2895600" cy="960120"/>
          </a:xfrm>
          <a:prstGeom prst="roundRect">
            <a:avLst/>
          </a:prstGeom>
          <a:solidFill>
            <a:srgbClr val="F19431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AADEB767-19C3-FE20-01F6-CDF0E7438C7A}"/>
              </a:ext>
            </a:extLst>
          </p:cNvPr>
          <p:cNvSpPr/>
          <p:nvPr/>
        </p:nvSpPr>
        <p:spPr>
          <a:xfrm>
            <a:off x="2392680" y="3789272"/>
            <a:ext cx="2895600" cy="960120"/>
          </a:xfrm>
          <a:prstGeom prst="roundRect">
            <a:avLst/>
          </a:prstGeom>
          <a:solidFill>
            <a:srgbClr val="FF7C8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1ECE9E80-850B-6F6A-F42E-596830CF32CC}"/>
              </a:ext>
            </a:extLst>
          </p:cNvPr>
          <p:cNvSpPr/>
          <p:nvPr/>
        </p:nvSpPr>
        <p:spPr>
          <a:xfrm>
            <a:off x="6461760" y="2686253"/>
            <a:ext cx="2895600" cy="960120"/>
          </a:xfrm>
          <a:prstGeom prst="roundRect">
            <a:avLst/>
          </a:prstGeom>
          <a:solidFill>
            <a:srgbClr val="92D05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dờn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AAA0EE9-C7B5-08F5-ED2B-BF28F4EF0A40}"/>
              </a:ext>
            </a:extLst>
          </p:cNvPr>
          <p:cNvSpPr/>
          <p:nvPr/>
        </p:nvSpPr>
        <p:spPr>
          <a:xfrm>
            <a:off x="7200900" y="4269332"/>
            <a:ext cx="3671416" cy="96012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B7C1FF20-03B8-524A-B28D-91C87E3B086B}"/>
              </a:ext>
            </a:extLst>
          </p:cNvPr>
          <p:cNvSpPr/>
          <p:nvPr/>
        </p:nvSpPr>
        <p:spPr>
          <a:xfrm>
            <a:off x="1584960" y="2201446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endParaRPr lang="en-US" sz="36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8CDA1A9E-B5D1-D47B-FEC6-6B7EBA88E2B1}"/>
              </a:ext>
            </a:extLst>
          </p:cNvPr>
          <p:cNvSpPr/>
          <p:nvPr/>
        </p:nvSpPr>
        <p:spPr>
          <a:xfrm>
            <a:off x="2392680" y="3794573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1913D3D6-874F-E3BC-C02C-4AD039A89810}"/>
              </a:ext>
            </a:extLst>
          </p:cNvPr>
          <p:cNvSpPr/>
          <p:nvPr/>
        </p:nvSpPr>
        <p:spPr>
          <a:xfrm>
            <a:off x="6471808" y="2691554"/>
            <a:ext cx="286512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0D5EE92D-E9B7-274C-42B3-758C7074756F}"/>
              </a:ext>
            </a:extLst>
          </p:cNvPr>
          <p:cNvSpPr/>
          <p:nvPr/>
        </p:nvSpPr>
        <p:spPr>
          <a:xfrm>
            <a:off x="7249048" y="4269773"/>
            <a:ext cx="3575119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107338-90B4-1EE3-6CAE-752F110DE224}"/>
              </a:ext>
            </a:extLst>
          </p:cNvPr>
          <p:cNvGrpSpPr/>
          <p:nvPr/>
        </p:nvGrpSpPr>
        <p:grpSpPr>
          <a:xfrm>
            <a:off x="2076512" y="233848"/>
            <a:ext cx="8038977" cy="1833275"/>
            <a:chOff x="2287211" y="233848"/>
            <a:chExt cx="8038977" cy="1833275"/>
          </a:xfrm>
        </p:grpSpPr>
        <p:sp>
          <p:nvSpPr>
            <p:cNvPr id="28" name="矩形: 圆角 29">
              <a:extLst>
                <a:ext uri="{FF2B5EF4-FFF2-40B4-BE49-F238E27FC236}">
                  <a16:creationId xmlns:a16="http://schemas.microsoft.com/office/drawing/2014/main" id="{78C718B0-8542-17BA-48EC-FA0A23557B73}"/>
                </a:ext>
              </a:extLst>
            </p:cNvPr>
            <p:cNvSpPr/>
            <p:nvPr/>
          </p:nvSpPr>
          <p:spPr>
            <a:xfrm>
              <a:off x="2287211" y="233848"/>
              <a:ext cx="8032447" cy="1829446"/>
            </a:xfrm>
            <a:prstGeom prst="roundRect">
              <a:avLst/>
            </a:prstGeom>
            <a:solidFill>
              <a:srgbClr val="DD838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7BF07F-297A-8D3E-4852-3D8BA108D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17573" t="-1" r="16034" b="-2786"/>
            <a:stretch/>
          </p:blipFill>
          <p:spPr>
            <a:xfrm>
              <a:off x="2392680" y="287468"/>
              <a:ext cx="7933508" cy="1779655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id="{3FE608C9-306C-9A68-E60F-37561467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0" y="4531028"/>
            <a:ext cx="3580851" cy="211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4" grpId="0" animBg="1"/>
      <p:bldP spid="22" grpId="0"/>
      <p:bldP spid="23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9522e9f0-9719-464e-9175-2c872f988b8b_seed0 (1)">
            <a:hlinkClick r:id="" action="ppaction://media"/>
            <a:extLst>
              <a:ext uri="{FF2B5EF4-FFF2-40B4-BE49-F238E27FC236}">
                <a16:creationId xmlns:a16="http://schemas.microsoft.com/office/drawing/2014/main" id="{680B04EB-A26D-8483-D93B-9309A9D7B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033" y="351464"/>
            <a:ext cx="10196623" cy="6155661"/>
          </a:xfrm>
          <a:prstGeom prst="rect">
            <a:avLst/>
          </a:prstGeom>
        </p:spPr>
      </p:pic>
      <p:pic>
        <p:nvPicPr>
          <p:cNvPr id="4" name="Am_thanh_thien_n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24CD5E38-FFAB-87F1-CF85-F22D5367B7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38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7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ECD568-FBA3-4466-1CEE-644DF501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3113" y="626452"/>
            <a:ext cx="6826776" cy="561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957F094F-0A64-8F06-5EFE-E6BD1E2285AB}"/>
              </a:ext>
            </a:extLst>
          </p:cNvPr>
          <p:cNvSpPr txBox="1"/>
          <p:nvPr/>
        </p:nvSpPr>
        <p:spPr>
          <a:xfrm>
            <a:off x="368761" y="1800545"/>
            <a:ext cx="4714942" cy="4120272"/>
          </a:xfrm>
          <a:prstGeom prst="roundRect">
            <a:avLst/>
          </a:prstGeom>
          <a:solidFill>
            <a:srgbClr val="FFC000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x.</a:t>
            </a:r>
          </a:p>
          <a:p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endParaRPr lang="en-US" sz="26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6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5B179F-4259-B554-EE6B-6AD857AB7116}"/>
              </a:ext>
            </a:extLst>
          </p:cNvPr>
          <p:cNvGrpSpPr/>
          <p:nvPr/>
        </p:nvGrpSpPr>
        <p:grpSpPr>
          <a:xfrm>
            <a:off x="1873754" y="395640"/>
            <a:ext cx="1704955" cy="1317449"/>
            <a:chOff x="208345" y="101842"/>
            <a:chExt cx="1704955" cy="13174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B58EEC8-1471-CABA-4663-EF7A3F64D235}"/>
                </a:ext>
              </a:extLst>
            </p:cNvPr>
            <p:cNvGrpSpPr/>
            <p:nvPr/>
          </p:nvGrpSpPr>
          <p:grpSpPr>
            <a:xfrm>
              <a:off x="208345" y="101842"/>
              <a:ext cx="1704955" cy="1317449"/>
              <a:chOff x="4616167" y="1267009"/>
              <a:chExt cx="3266343" cy="2952692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87652F3-0E28-E674-0BEF-1021F3D06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167" y="1267009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43070F78-B095-F725-B91A-2F2E797D8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6635" y="1267009"/>
                <a:ext cx="2955875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05C40B-D24B-9A5C-32C0-DEDF44DCCFB0}"/>
                </a:ext>
              </a:extLst>
            </p:cNvPr>
            <p:cNvSpPr txBox="1"/>
            <p:nvPr/>
          </p:nvSpPr>
          <p:spPr>
            <a:xfrm>
              <a:off x="604405" y="101842"/>
              <a:ext cx="10748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#9Slide07 Cadena" panose="02000503000000020004" pitchFamily="2" charset="0"/>
                </a:rPr>
                <a:t>2.</a:t>
              </a:r>
            </a:p>
          </p:txBody>
        </p:sp>
      </p:grp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B19AA976-39F6-CF4E-540E-B411ADC43D39}"/>
              </a:ext>
            </a:extLst>
          </p:cNvPr>
          <p:cNvGrpSpPr/>
          <p:nvPr/>
        </p:nvGrpSpPr>
        <p:grpSpPr>
          <a:xfrm>
            <a:off x="4037065" y="141882"/>
            <a:ext cx="4232346" cy="1824967"/>
            <a:chOff x="524755" y="2026470"/>
            <a:chExt cx="4232346" cy="1824967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7E40C2EF-9BC3-9126-6A5B-94C27092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2" t="15577" r="7573" b="51923"/>
            <a:stretch/>
          </p:blipFill>
          <p:spPr>
            <a:xfrm flipH="1">
              <a:off x="524755" y="2026470"/>
              <a:ext cx="4232346" cy="1824967"/>
            </a:xfrm>
            <a:prstGeom prst="rect">
              <a:avLst/>
            </a:prstGeom>
          </p:spPr>
        </p:pic>
        <p:sp>
          <p:nvSpPr>
            <p:cNvPr id="16" name="文本框 4">
              <a:extLst>
                <a:ext uri="{FF2B5EF4-FFF2-40B4-BE49-F238E27FC236}">
                  <a16:creationId xmlns:a16="http://schemas.microsoft.com/office/drawing/2014/main" id="{1308E219-AA06-3AD7-248D-49E9A615D129}"/>
                </a:ext>
              </a:extLst>
            </p:cNvPr>
            <p:cNvSpPr txBox="1"/>
            <p:nvPr/>
          </p:nvSpPr>
          <p:spPr>
            <a:xfrm>
              <a:off x="903609" y="2511040"/>
              <a:ext cx="3312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Thảo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luận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nhóm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đôi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CAD143A-2E1D-FBF1-86C1-4C48D90D0721}"/>
              </a:ext>
            </a:extLst>
          </p:cNvPr>
          <p:cNvSpPr/>
          <p:nvPr/>
        </p:nvSpPr>
        <p:spPr>
          <a:xfrm>
            <a:off x="10614729" y="2839611"/>
            <a:ext cx="766634" cy="95417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7D3BD-DAA6-406A-17A2-0986B986FF4E}"/>
              </a:ext>
            </a:extLst>
          </p:cNvPr>
          <p:cNvSpPr txBox="1"/>
          <p:nvPr/>
        </p:nvSpPr>
        <p:spPr>
          <a:xfrm>
            <a:off x="10007030" y="3860681"/>
            <a:ext cx="1982031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D6AC81-45E6-D9A1-24E1-85FBBDF0662E}"/>
              </a:ext>
            </a:extLst>
          </p:cNvPr>
          <p:cNvSpPr/>
          <p:nvPr/>
        </p:nvSpPr>
        <p:spPr>
          <a:xfrm rot="20279165">
            <a:off x="6523746" y="4001726"/>
            <a:ext cx="1123899" cy="190905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7AEBEF-5F7E-E968-79D1-E7FC27D5F23A}"/>
              </a:ext>
            </a:extLst>
          </p:cNvPr>
          <p:cNvSpPr txBox="1"/>
          <p:nvPr/>
        </p:nvSpPr>
        <p:spPr>
          <a:xfrm>
            <a:off x="7085695" y="5470082"/>
            <a:ext cx="1982031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4859B-7F75-6CDC-E73B-0C8A18C77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987" y="626452"/>
            <a:ext cx="6826776" cy="561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F22367-7410-C613-D638-73C8DB9442BC}"/>
              </a:ext>
            </a:extLst>
          </p:cNvPr>
          <p:cNvSpPr/>
          <p:nvPr/>
        </p:nvSpPr>
        <p:spPr>
          <a:xfrm>
            <a:off x="9252855" y="2800701"/>
            <a:ext cx="1388349" cy="117565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365D3B-BF32-FFCA-9383-186B41FE8B0E}"/>
              </a:ext>
            </a:extLst>
          </p:cNvPr>
          <p:cNvSpPr/>
          <p:nvPr/>
        </p:nvSpPr>
        <p:spPr>
          <a:xfrm>
            <a:off x="9957498" y="4618675"/>
            <a:ext cx="1146350" cy="848249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3F045C-31C2-811B-3C8A-BE80B7F2FCA7}"/>
              </a:ext>
            </a:extLst>
          </p:cNvPr>
          <p:cNvSpPr/>
          <p:nvPr/>
        </p:nvSpPr>
        <p:spPr>
          <a:xfrm>
            <a:off x="9403583" y="5090947"/>
            <a:ext cx="715949" cy="50930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DD636-61A8-1AC0-AC19-BB853929B0BD}"/>
              </a:ext>
            </a:extLst>
          </p:cNvPr>
          <p:cNvSpPr txBox="1"/>
          <p:nvPr/>
        </p:nvSpPr>
        <p:spPr>
          <a:xfrm>
            <a:off x="10375981" y="4256991"/>
            <a:ext cx="1558740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ẻng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3DF241-EB36-9777-45C1-5A7324D40976}"/>
              </a:ext>
            </a:extLst>
          </p:cNvPr>
          <p:cNvSpPr/>
          <p:nvPr/>
        </p:nvSpPr>
        <p:spPr>
          <a:xfrm>
            <a:off x="8090599" y="786334"/>
            <a:ext cx="3209964" cy="28396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71B5AC-C52E-33BD-CD96-96F7ECB65302}"/>
              </a:ext>
            </a:extLst>
          </p:cNvPr>
          <p:cNvSpPr/>
          <p:nvPr/>
        </p:nvSpPr>
        <p:spPr>
          <a:xfrm>
            <a:off x="5617876" y="4988273"/>
            <a:ext cx="1146350" cy="103185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70434-3CA5-5055-0492-75DF795B613B}"/>
              </a:ext>
            </a:extLst>
          </p:cNvPr>
          <p:cNvSpPr txBox="1"/>
          <p:nvPr/>
        </p:nvSpPr>
        <p:spPr>
          <a:xfrm>
            <a:off x="9097115" y="1504077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35B759-8A34-EF8F-6F36-28CDE7491900}"/>
              </a:ext>
            </a:extLst>
          </p:cNvPr>
          <p:cNvSpPr/>
          <p:nvPr/>
        </p:nvSpPr>
        <p:spPr>
          <a:xfrm>
            <a:off x="6431791" y="2694562"/>
            <a:ext cx="893137" cy="39973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ECE77-49B0-659F-9A20-F8E0422B35FE}"/>
              </a:ext>
            </a:extLst>
          </p:cNvPr>
          <p:cNvSpPr txBox="1"/>
          <p:nvPr/>
        </p:nvSpPr>
        <p:spPr>
          <a:xfrm>
            <a:off x="6119732" y="1941551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ũ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D0E8B-DDF1-842A-6B6D-5A4099730E9E}"/>
              </a:ext>
            </a:extLst>
          </p:cNvPr>
          <p:cNvSpPr txBox="1"/>
          <p:nvPr/>
        </p:nvSpPr>
        <p:spPr>
          <a:xfrm>
            <a:off x="10248589" y="2626124"/>
            <a:ext cx="1381654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BC398C4-52D4-AC20-2582-9E12C8281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140926"/>
              </p:ext>
            </p:extLst>
          </p:nvPr>
        </p:nvGraphicFramePr>
        <p:xfrm>
          <a:off x="313818" y="1675645"/>
          <a:ext cx="4797102" cy="43812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98551">
                  <a:extLst>
                    <a:ext uri="{9D8B030D-6E8A-4147-A177-3AD203B41FA5}">
                      <a16:colId xmlns:a16="http://schemas.microsoft.com/office/drawing/2014/main" val="3753608805"/>
                    </a:ext>
                  </a:extLst>
                </a:gridCol>
                <a:gridCol w="2398551">
                  <a:extLst>
                    <a:ext uri="{9D8B030D-6E8A-4147-A177-3AD203B41FA5}">
                      <a16:colId xmlns:a16="http://schemas.microsoft.com/office/drawing/2014/main" val="2461220367"/>
                    </a:ext>
                  </a:extLst>
                </a:gridCol>
              </a:tblGrid>
              <a:tr h="181967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x.</a:t>
                      </a:r>
                    </a:p>
                    <a:p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dòng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suối</a:t>
                      </a:r>
                      <a:endParaRPr lang="en-US" sz="2400" b="0" i="1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ngã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cối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giã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gạo</a:t>
                      </a:r>
                      <a:endParaRPr lang="en-US" sz="2400" b="0" i="1" baseline="0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958743"/>
                  </a:ext>
                </a:extLst>
              </a:tr>
              <a:tr h="2561537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767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D2F8651-B2E1-6FB3-9666-E93E3901E193}"/>
              </a:ext>
            </a:extLst>
          </p:cNvPr>
          <p:cNvSpPr txBox="1"/>
          <p:nvPr/>
        </p:nvSpPr>
        <p:spPr>
          <a:xfrm>
            <a:off x="644427" y="446391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C08BBE-A07F-76CD-E352-72DEF3A1B1C4}"/>
              </a:ext>
            </a:extLst>
          </p:cNvPr>
          <p:cNvSpPr txBox="1"/>
          <p:nvPr/>
        </p:nvSpPr>
        <p:spPr>
          <a:xfrm>
            <a:off x="5513136" y="5775373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CF06D-408C-508B-FDC9-177ED1BC2842}"/>
              </a:ext>
            </a:extLst>
          </p:cNvPr>
          <p:cNvSpPr txBox="1"/>
          <p:nvPr/>
        </p:nvSpPr>
        <p:spPr>
          <a:xfrm>
            <a:off x="626708" y="492083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8C34D-A767-7A2F-6F20-B6AD6E4369E5}"/>
              </a:ext>
            </a:extLst>
          </p:cNvPr>
          <p:cNvSpPr txBox="1"/>
          <p:nvPr/>
        </p:nvSpPr>
        <p:spPr>
          <a:xfrm>
            <a:off x="2977901" y="492083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90C77C-FB59-72B8-B6E7-4283DB806EF8}"/>
              </a:ext>
            </a:extLst>
          </p:cNvPr>
          <p:cNvSpPr txBox="1"/>
          <p:nvPr/>
        </p:nvSpPr>
        <p:spPr>
          <a:xfrm>
            <a:off x="9912214" y="5477977"/>
            <a:ext cx="1388349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B7054F-0F2A-9962-9A1E-1695371DC3F3}"/>
              </a:ext>
            </a:extLst>
          </p:cNvPr>
          <p:cNvSpPr txBox="1"/>
          <p:nvPr/>
        </p:nvSpPr>
        <p:spPr>
          <a:xfrm>
            <a:off x="646090" y="5382554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ẻng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6E6E95-CA94-3D75-683D-339B8EAEC8C1}"/>
              </a:ext>
            </a:extLst>
          </p:cNvPr>
          <p:cNvSpPr txBox="1"/>
          <p:nvPr/>
        </p:nvSpPr>
        <p:spPr>
          <a:xfrm>
            <a:off x="2997283" y="5391481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ED70CF-4E25-BACF-F8FF-3B04F7FA0FA8}"/>
              </a:ext>
            </a:extLst>
          </p:cNvPr>
          <p:cNvSpPr txBox="1"/>
          <p:nvPr/>
        </p:nvSpPr>
        <p:spPr>
          <a:xfrm>
            <a:off x="692706" y="3496388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F7D214-16FC-E179-3639-1CC111DE69AB}"/>
              </a:ext>
            </a:extLst>
          </p:cNvPr>
          <p:cNvSpPr txBox="1"/>
          <p:nvPr/>
        </p:nvSpPr>
        <p:spPr>
          <a:xfrm>
            <a:off x="669384" y="3970926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98FDB8-8557-5E14-EF86-74FD6A456976}"/>
              </a:ext>
            </a:extLst>
          </p:cNvPr>
          <p:cNvSpPr txBox="1"/>
          <p:nvPr/>
        </p:nvSpPr>
        <p:spPr>
          <a:xfrm>
            <a:off x="3046794" y="4444156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ũ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38438 -0.49144 " pathEditMode="relative" rAng="0" ptsTypes="AA">
                                      <p:cBhvr>
                                        <p:cTn id="61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9" y="-2458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64687 -0.33333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-1666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69921 -0.15532 " pathEditMode="relative" rAng="0" ptsTypes="AA">
                                      <p:cBhvr>
                                        <p:cTn id="89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61" y="-777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5.55112E-17 L -0.78243 -0.0421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28" y="-210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23959 0.06759 " pathEditMode="relative" rAng="0" ptsTypes="AA">
                                      <p:cBhvr>
                                        <p:cTn id="117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338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-0.69792 0.12709 " pathEditMode="relative" rAng="0" ptsTypes="AA">
                                      <p:cBhvr>
                                        <p:cTn id="129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96" y="6343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9" grpId="0" animBg="1"/>
      <p:bldP spid="9" grpId="1" animBg="1"/>
      <p:bldP spid="9" grpId="2" animBg="1"/>
      <p:bldP spid="10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/>
      <p:bldP spid="15" grpId="0" animBg="1"/>
      <p:bldP spid="15" grpId="1" animBg="1"/>
      <p:bldP spid="15" grpId="2" animBg="1"/>
      <p:bldP spid="16" grpId="0"/>
      <p:bldP spid="20" grpId="0"/>
      <p:bldP spid="22" grpId="0" animBg="1"/>
      <p:bldP spid="22" grpId="1" animBg="1"/>
      <p:bldP spid="22" grpId="2" animBg="1"/>
      <p:bldP spid="23" grpId="0"/>
      <p:bldP spid="24" grpId="0"/>
      <p:bldP spid="32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96114" y="257109"/>
            <a:ext cx="11775192" cy="1048226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104775" y="262754"/>
            <a:ext cx="11891111" cy="23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3: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Tìm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thêm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từ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ngữ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tiếng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mở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đầu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bằng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s, x (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hoặc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chứa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tiếng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dấu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hỏi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dấu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ngã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)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3ED86F5A-5AD2-4C8F-AF24-9EEFF9B2596A}"/>
              </a:ext>
            </a:extLst>
          </p:cNvPr>
          <p:cNvSpPr/>
          <p:nvPr/>
        </p:nvSpPr>
        <p:spPr>
          <a:xfrm>
            <a:off x="514366" y="1705593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s, x: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sấu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sấm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9C962478-975B-4FD1-B200-33AB4AAE221D}"/>
              </a:ext>
            </a:extLst>
          </p:cNvPr>
          <p:cNvSpPr/>
          <p:nvPr/>
        </p:nvSpPr>
        <p:spPr>
          <a:xfrm>
            <a:off x="514365" y="3528025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chứa tiếng có dấu hỏi: </a:t>
            </a: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bưởi, vỏ cam, chảo rán, hủ tiếu, tổ ong, bún chả, chim sẻ…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95917274-81D9-4FF6-849D-96F714F0D4C9}"/>
              </a:ext>
            </a:extLst>
          </p:cNvPr>
          <p:cNvSpPr/>
          <p:nvPr/>
        </p:nvSpPr>
        <p:spPr>
          <a:xfrm>
            <a:off x="560037" y="5190926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1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307</Words>
  <Application>Microsoft Office PowerPoint</Application>
  <PresentationFormat>Widescreen</PresentationFormat>
  <Paragraphs>42</Paragraphs>
  <Slides>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微软雅黑</vt:lpstr>
      <vt:lpstr>#9Slide07 Cadena</vt:lpstr>
      <vt:lpstr>Arial</vt:lpstr>
      <vt:lpstr>Arial-Rounded</vt:lpstr>
      <vt:lpstr>Calibri</vt:lpstr>
      <vt:lpstr>Cambria</vt:lpstr>
      <vt:lpstr>Gloria Hallelujah</vt:lpstr>
      <vt:lpstr>Times New Roman</vt:lpstr>
      <vt:lpstr>字魂107号-萌趣欢乐体</vt:lpstr>
      <vt:lpstr>字魂70号-灵悦黑体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27</cp:revision>
  <dcterms:created xsi:type="dcterms:W3CDTF">2022-06-20T10:35:41Z</dcterms:created>
  <dcterms:modified xsi:type="dcterms:W3CDTF">2025-10-19T13:17:58Z</dcterms:modified>
</cp:coreProperties>
</file>