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31" r:id="rId2"/>
  </p:sldMasterIdLst>
  <p:sldIdLst>
    <p:sldId id="371" r:id="rId3"/>
    <p:sldId id="331" r:id="rId4"/>
    <p:sldId id="332" r:id="rId5"/>
    <p:sldId id="327" r:id="rId6"/>
    <p:sldId id="353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108"/>
    <a:srgbClr val="FF0066"/>
    <a:srgbClr val="66FF66"/>
    <a:srgbClr val="FFCCFF"/>
    <a:srgbClr val="FFFF66"/>
    <a:srgbClr val="FFFFCC"/>
    <a:srgbClr val="FAAEB0"/>
    <a:srgbClr val="FFA12A"/>
    <a:srgbClr val="71D4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8" autoAdjust="0"/>
    <p:restoredTop sz="94660"/>
  </p:normalViewPr>
  <p:slideViewPr>
    <p:cSldViewPr snapToGrid="0">
      <p:cViewPr varScale="1">
        <p:scale>
          <a:sx n="81" d="100"/>
          <a:sy n="81" d="100"/>
        </p:scale>
        <p:origin x="61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2025/10/19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8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2025/10/19</a:t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196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2025/10/19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4704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2025/10/19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7221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2025/10/19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0568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2025/10/19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3047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zh-CN" sz="3200" b="0" dirty="0">
                <a:solidFill>
                  <a:srgbClr val="217875"/>
                </a:solidFill>
                <a:latin typeface="+mj-ea"/>
                <a:ea typeface="+mj-ea"/>
                <a:cs typeface="Alibaba PuHuiTi" pitchFamily="18" charset="-122"/>
              </a:rPr>
              <a:t>Add title text</a:t>
            </a:r>
            <a:endParaRPr lang="zh-CN" altLang="en-US" sz="3200" b="0" dirty="0">
              <a:solidFill>
                <a:srgbClr val="217875"/>
              </a:solidFill>
              <a:latin typeface="+mj-ea"/>
              <a:ea typeface="+mj-ea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477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2025/10/19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9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97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2025/10/19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992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2025/10/19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848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2025/10/19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191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2025/10/19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002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2025/10/19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753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2025/10/19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382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64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9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660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52" y="184205"/>
            <a:ext cx="11853458" cy="4584743"/>
          </a:xfrm>
          <a:prstGeom prst="rect">
            <a:avLst/>
          </a:prstGeom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5B95967D-E221-71F3-A00B-A57A89BFF3F0}"/>
              </a:ext>
            </a:extLst>
          </p:cNvPr>
          <p:cNvSpPr/>
          <p:nvPr/>
        </p:nvSpPr>
        <p:spPr>
          <a:xfrm>
            <a:off x="99391" y="1663178"/>
            <a:ext cx="2868892" cy="2205438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#9Slide03 AmpleSoft Bold" panose="02000000000000000000" pitchFamily="2" charset="0"/>
              </a:rPr>
              <a:t>Thảo</a:t>
            </a:r>
            <a:r>
              <a:rPr lang="en-US" sz="28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#9Slide03 AmpleSoft Bold" panose="02000000000000000000" pitchFamily="2" charset="0"/>
              </a:rPr>
              <a:t>luận</a:t>
            </a:r>
            <a:r>
              <a:rPr lang="en-US" sz="28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#9Slide03 AmpleSoft Bold" panose="02000000000000000000" pitchFamily="2" charset="0"/>
              </a:rPr>
              <a:t>nhóm</a:t>
            </a:r>
            <a:r>
              <a:rPr lang="en-US" sz="28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#9Slide03 AmpleSoft Bold" panose="02000000000000000000" pitchFamily="2" charset="0"/>
              </a:rPr>
              <a:t>trả</a:t>
            </a:r>
            <a:r>
              <a:rPr lang="en-US" sz="28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#9Slide03 AmpleSoft Bold" panose="02000000000000000000" pitchFamily="2" charset="0"/>
              </a:rPr>
              <a:t>lời</a:t>
            </a:r>
            <a:r>
              <a:rPr lang="en-US" sz="28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#9Slide03 AmpleSoft Bold" panose="02000000000000000000" pitchFamily="2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#9Slide03 AmpleSoft Bold" panose="02000000000000000000" pitchFamily="2" charset="0"/>
              </a:rPr>
              <a:t>hỏi</a:t>
            </a:r>
            <a:endParaRPr lang="en-US" sz="2800" dirty="0">
              <a:solidFill>
                <a:srgbClr val="C00000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26BFA4-503E-7D75-A4A0-3AB7F4A203DA}"/>
              </a:ext>
            </a:extLst>
          </p:cNvPr>
          <p:cNvSpPr txBox="1"/>
          <p:nvPr/>
        </p:nvSpPr>
        <p:spPr>
          <a:xfrm>
            <a:off x="2752373" y="5100047"/>
            <a:ext cx="7069015" cy="1552766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Gợi ý: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en-US" sz="24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Đề</a:t>
            </a:r>
            <a:r>
              <a:rPr lang="en-US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bài</a:t>
            </a:r>
            <a:r>
              <a:rPr lang="en-US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của</a:t>
            </a:r>
            <a:r>
              <a:rPr lang="en-US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bài</a:t>
            </a:r>
            <a:r>
              <a:rPr lang="en-US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toán</a:t>
            </a:r>
            <a:r>
              <a:rPr lang="en-US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được</a:t>
            </a:r>
            <a:r>
              <a:rPr lang="en-US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viết</a:t>
            </a:r>
            <a:r>
              <a:rPr lang="en-US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dưới</a:t>
            </a:r>
            <a:r>
              <a:rPr lang="en-US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dạng</a:t>
            </a:r>
            <a:r>
              <a:rPr lang="en-US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gì</a:t>
            </a:r>
            <a:r>
              <a:rPr lang="en-US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?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Đi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tìm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đáp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án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của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bài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toán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26BFA4-503E-7D75-A4A0-3AB7F4A203DA}"/>
              </a:ext>
            </a:extLst>
          </p:cNvPr>
          <p:cNvSpPr txBox="1"/>
          <p:nvPr/>
        </p:nvSpPr>
        <p:spPr>
          <a:xfrm>
            <a:off x="2808646" y="5306589"/>
            <a:ext cx="6954334" cy="1222462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800" dirty="0">
                <a:solidFill>
                  <a:srgbClr val="FF0000"/>
                </a:solidFill>
                <a:latin typeface="Nunito Black" pitchFamily="2" charset="0"/>
              </a:rPr>
              <a:t>Điểm đặc biệt của bài toán là được diễn đạt bằng một bài thơ.</a:t>
            </a:r>
            <a:endParaRPr lang="en-US" sz="2800" b="1" dirty="0">
              <a:solidFill>
                <a:srgbClr val="FF0000"/>
              </a:solidFill>
              <a:latin typeface="Nunito Black" pitchFamily="2" charset="0"/>
              <a:cs typeface="Balo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47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2" grpId="1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4000"/>
                    </a14:imgEffect>
                    <a14:imgEffect>
                      <a14:colorTemperature colorTemp="59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3929" y="213359"/>
            <a:ext cx="8868021" cy="64265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E4F093-8EF5-FFBE-9B5C-4F6FEFDB5181}"/>
              </a:ext>
            </a:extLst>
          </p:cNvPr>
          <p:cNvSpPr txBox="1"/>
          <p:nvPr/>
        </p:nvSpPr>
        <p:spPr>
          <a:xfrm>
            <a:off x="207961" y="2791270"/>
            <a:ext cx="2031700" cy="1055608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Luyện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đọc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từ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khó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Baloo 2 SemiBold" pitchFamily="2" charset="0"/>
              <a:cs typeface="Baloo 2 SemiBol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28243-CC6E-203C-3750-6D9327DDEB28}"/>
              </a:ext>
            </a:extLst>
          </p:cNvPr>
          <p:cNvSpPr txBox="1"/>
          <p:nvPr/>
        </p:nvSpPr>
        <p:spPr>
          <a:xfrm>
            <a:off x="7331316" y="1267856"/>
            <a:ext cx="3397644" cy="578882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Vích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 to-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Huy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-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gô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Baloo 2 SemiBold" pitchFamily="2" charset="0"/>
              <a:cs typeface="Baloo 2 Semi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EC6CD7-DD73-3652-605D-7EAF7E61737B}"/>
              </a:ext>
            </a:extLst>
          </p:cNvPr>
          <p:cNvSpPr txBox="1"/>
          <p:nvPr/>
        </p:nvSpPr>
        <p:spPr>
          <a:xfrm>
            <a:off x="7331316" y="2209165"/>
            <a:ext cx="3397644" cy="578882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mười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lăm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phút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Baloo 2 SemiBold" pitchFamily="2" charset="0"/>
              <a:cs typeface="Baloo 2 Semi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D63269-D98C-41F8-4180-4E6C8FCF1A0B}"/>
              </a:ext>
            </a:extLst>
          </p:cNvPr>
          <p:cNvSpPr txBox="1"/>
          <p:nvPr/>
        </p:nvSpPr>
        <p:spPr>
          <a:xfrm>
            <a:off x="7331316" y="3195527"/>
            <a:ext cx="3397644" cy="578882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mải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miết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Baloo 2 SemiBold" pitchFamily="2" charset="0"/>
              <a:cs typeface="Baloo 2 SemiBold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D144C1-C057-1232-D6C1-B7F15E317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798" y="213360"/>
            <a:ext cx="957155" cy="7620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4D63269-D98C-41F8-4180-4E6C8FCF1A0B}"/>
              </a:ext>
            </a:extLst>
          </p:cNvPr>
          <p:cNvSpPr txBox="1"/>
          <p:nvPr/>
        </p:nvSpPr>
        <p:spPr>
          <a:xfrm>
            <a:off x="7331316" y="4120449"/>
            <a:ext cx="3397644" cy="578882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liếc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nhìn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Baloo 2 SemiBold" pitchFamily="2" charset="0"/>
              <a:cs typeface="Baloo 2 SemiBold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D63269-D98C-41F8-4180-4E6C8FCF1A0B}"/>
              </a:ext>
            </a:extLst>
          </p:cNvPr>
          <p:cNvSpPr txBox="1"/>
          <p:nvPr/>
        </p:nvSpPr>
        <p:spPr>
          <a:xfrm>
            <a:off x="7331316" y="5102601"/>
            <a:ext cx="3397644" cy="578882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reo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lên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Baloo 2 SemiBold" pitchFamily="2" charset="0"/>
              <a:cs typeface="Balo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0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CD2493-3747-2EAB-D9B5-7C19CD074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8" y="15240"/>
            <a:ext cx="957155" cy="762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1F692C-C164-D94E-B37D-965654EC1CAE}"/>
              </a:ext>
            </a:extLst>
          </p:cNvPr>
          <p:cNvSpPr txBox="1"/>
          <p:nvPr/>
        </p:nvSpPr>
        <p:spPr>
          <a:xfrm>
            <a:off x="1038872" y="363521"/>
            <a:ext cx="3181435" cy="578882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Luyện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đọc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câu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aloo 2 SemiBold" pitchFamily="2" charset="0"/>
                <a:cs typeface="Baloo 2 SemiBold" pitchFamily="2" charset="0"/>
              </a:rPr>
              <a:t>dài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Baloo 2 SemiBold" pitchFamily="2" charset="0"/>
              <a:cs typeface="Baloo 2 Semi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80DB38-CB5A-93A8-FD02-91BE1811C602}"/>
              </a:ext>
            </a:extLst>
          </p:cNvPr>
          <p:cNvSpPr txBox="1"/>
          <p:nvPr/>
        </p:nvSpPr>
        <p:spPr>
          <a:xfrm>
            <a:off x="716437" y="1437441"/>
            <a:ext cx="1097047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tx2"/>
                </a:solidFill>
                <a:latin typeface="Nunito" pitchFamily="2" charset="0"/>
              </a:rPr>
              <a:t>Một lần, vào giờ kiểm tra Toán cuối năm,</a:t>
            </a:r>
            <a:r>
              <a:rPr lang="en-US" sz="2800" dirty="0">
                <a:solidFill>
                  <a:schemeClr val="tx2"/>
                </a:solidFill>
                <a:latin typeface="Nunito" pitchFamily="2" charset="0"/>
              </a:rPr>
              <a:t> </a:t>
            </a:r>
            <a:r>
              <a:rPr lang="vi-VN" sz="2800" dirty="0">
                <a:solidFill>
                  <a:schemeClr val="tx2"/>
                </a:solidFill>
                <a:latin typeface="Nunito" pitchFamily="2" charset="0"/>
              </a:rPr>
              <a:t>trong khi các bạn khác mải miết làm bài</a:t>
            </a:r>
            <a:r>
              <a:rPr lang="en-US" sz="2800" dirty="0">
                <a:solidFill>
                  <a:schemeClr val="tx2"/>
                </a:solidFill>
                <a:latin typeface="Nunito" pitchFamily="2" charset="0"/>
              </a:rPr>
              <a:t> </a:t>
            </a:r>
            <a:r>
              <a:rPr lang="vi-VN" sz="2800" dirty="0">
                <a:solidFill>
                  <a:schemeClr val="tx2"/>
                </a:solidFill>
                <a:latin typeface="Nunito" pitchFamily="2" charset="0"/>
              </a:rPr>
              <a:t>thì không hiểu sao</a:t>
            </a:r>
            <a:r>
              <a:rPr lang="en-US" sz="2800" dirty="0">
                <a:solidFill>
                  <a:schemeClr val="tx2"/>
                </a:solidFill>
                <a:latin typeface="Nunito" pitchFamily="2" charset="0"/>
              </a:rPr>
              <a:t> </a:t>
            </a:r>
            <a:r>
              <a:rPr lang="vi-VN" sz="2800" dirty="0">
                <a:solidFill>
                  <a:schemeClr val="tx2"/>
                </a:solidFill>
                <a:latin typeface="Nunito" pitchFamily="2" charset="0"/>
              </a:rPr>
              <a:t>Huy-gô lại ngồi cắn bút từ đầu</a:t>
            </a:r>
            <a:r>
              <a:rPr lang="en-US" sz="2800" dirty="0">
                <a:solidFill>
                  <a:schemeClr val="tx2"/>
                </a:solidFill>
                <a:latin typeface="Nunito" pitchFamily="2" charset="0"/>
              </a:rPr>
              <a:t> </a:t>
            </a:r>
            <a:r>
              <a:rPr lang="vi-VN" sz="2800" dirty="0">
                <a:solidFill>
                  <a:schemeClr val="tx2"/>
                </a:solidFill>
                <a:latin typeface="Nunito" pitchFamily="2" charset="0"/>
              </a:rPr>
              <a:t>giờ.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77DEC5-837E-62F7-F867-A2C94AD34542}"/>
              </a:ext>
            </a:extLst>
          </p:cNvPr>
          <p:cNvSpPr txBox="1"/>
          <p:nvPr/>
        </p:nvSpPr>
        <p:spPr>
          <a:xfrm>
            <a:off x="716437" y="3259092"/>
            <a:ext cx="1097047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tx2"/>
                </a:solidFill>
                <a:latin typeface="Nunito" pitchFamily="2" charset="0"/>
              </a:rPr>
              <a:t>Huy-gô mải miết viết và may thay, khi tiếng trống báo hết giờ vang lên</a:t>
            </a:r>
            <a:r>
              <a:rPr lang="en-US" sz="2800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vi-VN" sz="2800" dirty="0">
                <a:solidFill>
                  <a:schemeClr val="tx2"/>
                </a:solidFill>
                <a:latin typeface="Nunito" pitchFamily="2" charset="0"/>
              </a:rPr>
              <a:t>thì cậu cũng viết xong đáp số và mang bài lên nộp.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B3F18CF5-5196-237E-83DB-5C35E00D1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86" b="94286" l="10000" r="90000">
                        <a14:foregroundMark x1="50571" y1="8571" x2="50571" y2="8571"/>
                        <a14:foregroundMark x1="50571" y1="4286" x2="50571" y2="4286"/>
                        <a14:foregroundMark x1="52857" y1="61786" x2="52857" y2="61786"/>
                        <a14:foregroundMark x1="48286" y1="94286" x2="48286" y2="94286"/>
                        <a14:foregroundMark x1="58286" y1="93929" x2="54571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346" y="3902697"/>
            <a:ext cx="3891915" cy="282603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2083323" y="1437441"/>
            <a:ext cx="131975" cy="4016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203649" y="1418587"/>
            <a:ext cx="131975" cy="4016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39759" y="1839137"/>
            <a:ext cx="131975" cy="4016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754197" y="1885303"/>
            <a:ext cx="131975" cy="4016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201673" y="3275231"/>
            <a:ext cx="131975" cy="4016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279059" y="3742389"/>
            <a:ext cx="131975" cy="4016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003710" y="3736145"/>
            <a:ext cx="131975" cy="4016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24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4513" y="1013146"/>
            <a:ext cx="8488666" cy="53921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BC4D31-7439-4D6F-C18A-63A0A3F73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38" y="182880"/>
            <a:ext cx="957155" cy="762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FD718C-C998-AE40-1849-23A77C870C8C}"/>
              </a:ext>
            </a:extLst>
          </p:cNvPr>
          <p:cNvSpPr txBox="1"/>
          <p:nvPr/>
        </p:nvSpPr>
        <p:spPr>
          <a:xfrm>
            <a:off x="1160793" y="366064"/>
            <a:ext cx="2546503" cy="578882"/>
          </a:xfrm>
          <a:prstGeom prst="roundRect">
            <a:avLst/>
          </a:prstGeom>
          <a:solidFill>
            <a:srgbClr val="FFFF66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Chia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đoạn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A39F1F-33BB-1A77-A482-42835CCD4F14}"/>
              </a:ext>
            </a:extLst>
          </p:cNvPr>
          <p:cNvSpPr txBox="1"/>
          <p:nvPr/>
        </p:nvSpPr>
        <p:spPr>
          <a:xfrm>
            <a:off x="2998666" y="1365332"/>
            <a:ext cx="7208821" cy="578882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Đoạn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1: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Từ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đầu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đến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giỏi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đều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các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môn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D4A3DF-8895-5A22-FFC3-10B1D9102147}"/>
              </a:ext>
            </a:extLst>
          </p:cNvPr>
          <p:cNvSpPr txBox="1"/>
          <p:nvPr/>
        </p:nvSpPr>
        <p:spPr>
          <a:xfrm>
            <a:off x="2998665" y="2471351"/>
            <a:ext cx="7208822" cy="578882"/>
          </a:xfrm>
          <a:prstGeom prst="roundRect">
            <a:avLst/>
          </a:prstGeom>
          <a:solidFill>
            <a:srgbClr val="FFFF66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Đoạn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2: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Tiếp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theo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đến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thay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cho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Huy-gô</a:t>
            </a:r>
            <a:endParaRPr lang="en-US" sz="2800" i="1" dirty="0">
              <a:solidFill>
                <a:schemeClr val="accent6">
                  <a:lumMod val="50000"/>
                </a:schemeClr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1F0C44-69F1-721F-D256-975AAAB92342}"/>
              </a:ext>
            </a:extLst>
          </p:cNvPr>
          <p:cNvSpPr txBox="1"/>
          <p:nvPr/>
        </p:nvSpPr>
        <p:spPr>
          <a:xfrm>
            <a:off x="2998664" y="3664985"/>
            <a:ext cx="7208823" cy="578882"/>
          </a:xfrm>
          <a:prstGeom prst="roundRect">
            <a:avLst/>
          </a:prstGeom>
          <a:solidFill>
            <a:srgbClr val="FFCCFF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Đoạn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3: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Tiếp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theo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đến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À,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ra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thế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!</a:t>
            </a:r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AC59BC96-666F-2086-9CAB-A1062E3FC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86" b="94286" l="10000" r="90000">
                        <a14:foregroundMark x1="50571" y1="8571" x2="50571" y2="8571"/>
                        <a14:foregroundMark x1="50571" y1="4286" x2="50571" y2="4286"/>
                        <a14:foregroundMark x1="52857" y1="61786" x2="52857" y2="61786"/>
                        <a14:foregroundMark x1="48286" y1="94286" x2="48286" y2="94286"/>
                        <a14:foregroundMark x1="58286" y1="93929" x2="54571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377" y="3630580"/>
            <a:ext cx="3623035" cy="30820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1F0C44-69F1-721F-D256-975AAAB92342}"/>
              </a:ext>
            </a:extLst>
          </p:cNvPr>
          <p:cNvSpPr txBox="1"/>
          <p:nvPr/>
        </p:nvSpPr>
        <p:spPr>
          <a:xfrm>
            <a:off x="2998664" y="4745690"/>
            <a:ext cx="7208823" cy="5788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Đoạn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4: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Đoạn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còn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lại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unito Black" pitchFamily="2" charset="0"/>
              <a:cs typeface="Balo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86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E4F093-8EF5-FFBE-9B5C-4F6FEFDB5181}"/>
              </a:ext>
            </a:extLst>
          </p:cNvPr>
          <p:cNvSpPr txBox="1"/>
          <p:nvPr/>
        </p:nvSpPr>
        <p:spPr>
          <a:xfrm>
            <a:off x="218249" y="2895428"/>
            <a:ext cx="1591697" cy="15323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79646">
                    <a:lumMod val="50000"/>
                  </a:srgbClr>
                </a:solidFill>
                <a:latin typeface="Nunito Black" pitchFamily="2" charset="0"/>
                <a:cs typeface="Baloo 2 SemiBold" pitchFamily="2" charset="0"/>
              </a:rPr>
              <a:t>GIẢI NGHĨA TỪ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28243-CC6E-203C-3750-6D9327DDEB28}"/>
              </a:ext>
            </a:extLst>
          </p:cNvPr>
          <p:cNvSpPr txBox="1"/>
          <p:nvPr/>
        </p:nvSpPr>
        <p:spPr>
          <a:xfrm>
            <a:off x="1616220" y="886367"/>
            <a:ext cx="7197842" cy="2009061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Nunito Black" pitchFamily="2" charset="0"/>
                <a:cs typeface="Baloo 2 SemiBold" pitchFamily="2" charset="0"/>
              </a:rPr>
              <a:t>Vích</a:t>
            </a:r>
            <a:r>
              <a:rPr lang="en-US" sz="2800" dirty="0">
                <a:latin typeface="Nunito Black" pitchFamily="2" charset="0"/>
                <a:cs typeface="Baloo 2 SemiBold" pitchFamily="2" charset="0"/>
              </a:rPr>
              <a:t> to-</a:t>
            </a:r>
            <a:r>
              <a:rPr lang="en-US" sz="2800" dirty="0" err="1">
                <a:latin typeface="Nunito Black" pitchFamily="2" charset="0"/>
                <a:cs typeface="Baloo 2 SemiBold" pitchFamily="2" charset="0"/>
              </a:rPr>
              <a:t>Huy</a:t>
            </a:r>
            <a:r>
              <a:rPr lang="en-US" sz="2800" dirty="0">
                <a:latin typeface="Nunito Black" pitchFamily="2" charset="0"/>
                <a:cs typeface="Baloo 2 SemiBold" pitchFamily="2" charset="0"/>
              </a:rPr>
              <a:t>-</a:t>
            </a:r>
            <a:r>
              <a:rPr lang="en-US" sz="2800" dirty="0" err="1">
                <a:latin typeface="Nunito Black" pitchFamily="2" charset="0"/>
                <a:cs typeface="Baloo 2 SemiBold" pitchFamily="2" charset="0"/>
              </a:rPr>
              <a:t>gô</a:t>
            </a:r>
            <a:r>
              <a:rPr lang="en-US" sz="2800" dirty="0">
                <a:latin typeface="Nunito Black" pitchFamily="2" charset="0"/>
                <a:cs typeface="Baloo 2 SemiBold" pitchFamily="2" charset="0"/>
              </a:rPr>
              <a:t>:</a:t>
            </a:r>
          </a:p>
          <a:p>
            <a:pPr algn="just"/>
            <a:endParaRPr lang="en-US" sz="2800" dirty="0">
              <a:latin typeface="Nunito" pitchFamily="2" charset="0"/>
              <a:cs typeface="Baloo 2 SemiBold" pitchFamily="2" charset="0"/>
            </a:endParaRPr>
          </a:p>
          <a:p>
            <a:pPr algn="just"/>
            <a:endParaRPr lang="en-US" sz="2800" dirty="0">
              <a:solidFill>
                <a:srgbClr val="FF0000"/>
              </a:solidFill>
              <a:latin typeface="Nunito" pitchFamily="2" charset="0"/>
              <a:cs typeface="Baloo 2 SemiBold" pitchFamily="2" charset="0"/>
            </a:endParaRPr>
          </a:p>
          <a:p>
            <a:pPr algn="just"/>
            <a:endParaRPr lang="en-US" sz="2800" dirty="0">
              <a:solidFill>
                <a:srgbClr val="FF0000"/>
              </a:solidFill>
              <a:latin typeface="Nunito" pitchFamily="2" charset="0"/>
              <a:cs typeface="Baloo 2 SemiBold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D144C1-C057-1232-D6C1-B7F15E317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8" y="213360"/>
            <a:ext cx="957155" cy="76206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4D63269-D98C-41F8-4180-4E6C8FCF1A0B}"/>
              </a:ext>
            </a:extLst>
          </p:cNvPr>
          <p:cNvSpPr txBox="1"/>
          <p:nvPr/>
        </p:nvSpPr>
        <p:spPr>
          <a:xfrm>
            <a:off x="1712622" y="4409519"/>
            <a:ext cx="7101440" cy="2009061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Nunito Black" pitchFamily="2" charset="0"/>
              </a:rPr>
              <a:t>Thở phào:</a:t>
            </a:r>
            <a:endParaRPr lang="en-US" sz="2800" dirty="0">
              <a:latin typeface="Nunito Black" pitchFamily="2" charset="0"/>
            </a:endParaRPr>
          </a:p>
          <a:p>
            <a:pPr algn="just"/>
            <a:endParaRPr lang="en-US" sz="2800" dirty="0">
              <a:latin typeface="Nunito" pitchFamily="2" charset="0"/>
            </a:endParaRPr>
          </a:p>
          <a:p>
            <a:pPr algn="just"/>
            <a:endParaRPr lang="en-US" sz="2800" dirty="0">
              <a:solidFill>
                <a:srgbClr val="FF0000"/>
              </a:solidFill>
              <a:latin typeface="Nunito" pitchFamily="2" charset="0"/>
              <a:cs typeface="Baloo 2 SemiBold" pitchFamily="2" charset="0"/>
            </a:endParaRPr>
          </a:p>
          <a:p>
            <a:pPr algn="just"/>
            <a:endParaRPr lang="en-US" sz="2800" dirty="0">
              <a:solidFill>
                <a:srgbClr val="FF0000"/>
              </a:solidFill>
              <a:latin typeface="Nunito" pitchFamily="2" charset="0"/>
              <a:cs typeface="Baloo 2 SemiBold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6220" y="1433433"/>
            <a:ext cx="711300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srgbClr val="FF0000"/>
                </a:solidFill>
                <a:latin typeface="Nunito Black" pitchFamily="2" charset="0"/>
              </a:rPr>
              <a:t>(1802 – 1885, có sách phiên âm là Uy-gô): nhà văn, nhà thơ, nhà viết kịch nổi tiếng người Pháp.</a:t>
            </a:r>
            <a:endParaRPr lang="en-US" sz="2800" dirty="0">
              <a:solidFill>
                <a:srgbClr val="FF0000"/>
              </a:solidFill>
              <a:latin typeface="Nunito Black" pitchFamily="2" charset="0"/>
              <a:cs typeface="Baloo 2 SemiBold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09945" y="4861496"/>
            <a:ext cx="69192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srgbClr val="FF0000"/>
                </a:solidFill>
                <a:latin typeface="Nunito Black" pitchFamily="2" charset="0"/>
              </a:rPr>
              <a:t>thở ra một hơi dài vẻ khoan khái, nhẹ nhõm vì đã trút được điều lo lắng trong lòng.</a:t>
            </a:r>
            <a:endParaRPr lang="en-US" sz="2800" dirty="0">
              <a:solidFill>
                <a:srgbClr val="FF0000"/>
              </a:solidFill>
              <a:latin typeface="Nunito Black" pitchFamily="2" charset="0"/>
              <a:cs typeface="Baloo 2 SemiBold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6293" y="331940"/>
            <a:ext cx="2531400" cy="3110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2472" y="3442494"/>
            <a:ext cx="3006103" cy="317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9" grpId="0" animBg="1"/>
      <p:bldP spid="3" grpId="0"/>
      <p:bldP spid="5" grpId="0"/>
    </p:bldLst>
  </p:timing>
</p:sld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72C5764-E3E5-47DB-A6CA-2D7C55A0B602}" vid="{B8EEDAA0-B667-4F93-AD67-DE2A39DAA8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</TotalTime>
  <Words>220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KaiTi</vt:lpstr>
      <vt:lpstr>#9Slide03 AmpleSoft Bold</vt:lpstr>
      <vt:lpstr>Arial</vt:lpstr>
      <vt:lpstr>Baloo 2 SemiBold</vt:lpstr>
      <vt:lpstr>Calibri</vt:lpstr>
      <vt:lpstr>Nunito</vt:lpstr>
      <vt:lpstr>Nunito Black</vt:lpstr>
      <vt:lpstr>www.jpppt.com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Windows 10</cp:lastModifiedBy>
  <cp:revision>158</cp:revision>
  <dcterms:created xsi:type="dcterms:W3CDTF">2022-01-15T08:39:00Z</dcterms:created>
  <dcterms:modified xsi:type="dcterms:W3CDTF">2025-10-19T13:43:09Z</dcterms:modified>
</cp:coreProperties>
</file>