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88" r:id="rId3"/>
    <p:sldMasterId id="2147483712" r:id="rId4"/>
  </p:sldMasterIdLst>
  <p:notesMasterIdLst>
    <p:notesMasterId r:id="rId14"/>
  </p:notesMasterIdLst>
  <p:sldIdLst>
    <p:sldId id="256" r:id="rId5"/>
    <p:sldId id="257" r:id="rId6"/>
    <p:sldId id="351" r:id="rId7"/>
    <p:sldId id="259" r:id="rId8"/>
    <p:sldId id="260" r:id="rId9"/>
    <p:sldId id="367" r:id="rId10"/>
    <p:sldId id="364" r:id="rId11"/>
    <p:sldId id="365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8E5C0-AFEC-4E68-A020-553E7B90BE6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0B0D3-91CD-461F-A8F9-EF88A85E3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91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b1a7517edc_0_1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b1a7517edc_0_1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00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5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2390600" y="1436800"/>
            <a:ext cx="7410800" cy="3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88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"/>
          <p:cNvSpPr txBox="1">
            <a:spLocks noGrp="1"/>
          </p:cNvSpPr>
          <p:nvPr>
            <p:ph type="title"/>
          </p:nvPr>
        </p:nvSpPr>
        <p:spPr>
          <a:xfrm>
            <a:off x="960000" y="1762067"/>
            <a:ext cx="4456400" cy="14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08" name="Google Shape;308;p9"/>
          <p:cNvSpPr txBox="1">
            <a:spLocks noGrp="1"/>
          </p:cNvSpPr>
          <p:nvPr>
            <p:ph type="subTitle" idx="1"/>
          </p:nvPr>
        </p:nvSpPr>
        <p:spPr>
          <a:xfrm>
            <a:off x="960000" y="3365917"/>
            <a:ext cx="4945600" cy="1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9" name="Google Shape;309;p9"/>
          <p:cNvGrpSpPr/>
          <p:nvPr/>
        </p:nvGrpSpPr>
        <p:grpSpPr>
          <a:xfrm>
            <a:off x="-1686676" y="-2957188"/>
            <a:ext cx="5293347" cy="4750991"/>
            <a:chOff x="-1265007" y="-2217891"/>
            <a:chExt cx="3970010" cy="3563243"/>
          </a:xfrm>
        </p:grpSpPr>
        <p:sp>
          <p:nvSpPr>
            <p:cNvPr id="310" name="Google Shape;310;p9"/>
            <p:cNvSpPr/>
            <p:nvPr/>
          </p:nvSpPr>
          <p:spPr>
            <a:xfrm rot="8557240" flipH="1">
              <a:off x="-1165805" y="-123760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1" name="Google Shape;311;p9"/>
            <p:cNvGrpSpPr/>
            <p:nvPr/>
          </p:nvGrpSpPr>
          <p:grpSpPr>
            <a:xfrm rot="10285502" flipH="1">
              <a:off x="-116652" y="70515"/>
              <a:ext cx="1604775" cy="724527"/>
              <a:chOff x="1246399" y="4061320"/>
              <a:chExt cx="1604810" cy="724543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grpSp>
            <p:nvGrpSpPr>
              <p:cNvPr id="315" name="Google Shape;315;p9"/>
              <p:cNvGrpSpPr/>
              <p:nvPr/>
            </p:nvGrpSpPr>
            <p:grpSpPr>
              <a:xfrm>
                <a:off x="1314809" y="4061320"/>
                <a:ext cx="1536401" cy="724543"/>
                <a:chOff x="1314809" y="4061320"/>
                <a:chExt cx="1536401" cy="724543"/>
              </a:xfrm>
            </p:grpSpPr>
            <p:sp>
              <p:nvSpPr>
                <p:cNvPr id="316" name="Google Shape;316;p9"/>
                <p:cNvSpPr/>
                <p:nvPr/>
              </p:nvSpPr>
              <p:spPr>
                <a:xfrm>
                  <a:off x="1936278" y="4683429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17" name="Google Shape;317;p9"/>
                <p:cNvSpPr/>
                <p:nvPr/>
              </p:nvSpPr>
              <p:spPr>
                <a:xfrm>
                  <a:off x="1787606" y="4766407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18" name="Google Shape;318;p9"/>
                <p:cNvSpPr/>
                <p:nvPr/>
              </p:nvSpPr>
              <p:spPr>
                <a:xfrm>
                  <a:off x="2055149" y="4412659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19" name="Google Shape;319;p9"/>
                <p:cNvSpPr/>
                <p:nvPr/>
              </p:nvSpPr>
              <p:spPr>
                <a:xfrm>
                  <a:off x="1519347" y="4097662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0" name="Google Shape;320;p9"/>
                <p:cNvSpPr/>
                <p:nvPr/>
              </p:nvSpPr>
              <p:spPr>
                <a:xfrm>
                  <a:off x="2061881" y="4370365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1" name="Google Shape;321;p9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2" name="Google Shape;322;p9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3" name="Google Shape;323;p9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4" name="Google Shape;324;p9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5" name="Google Shape;325;p9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6" name="Google Shape;326;p9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7" name="Google Shape;327;p9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8" name="Google Shape;328;p9"/>
                <p:cNvSpPr/>
                <p:nvPr/>
              </p:nvSpPr>
              <p:spPr>
                <a:xfrm>
                  <a:off x="1815612" y="4536929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9" name="Google Shape;329;p9"/>
                <p:cNvSpPr/>
                <p:nvPr/>
              </p:nvSpPr>
              <p:spPr>
                <a:xfrm>
                  <a:off x="1793533" y="4505122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30" name="Google Shape;330;p9"/>
                <p:cNvSpPr/>
                <p:nvPr/>
              </p:nvSpPr>
              <p:spPr>
                <a:xfrm>
                  <a:off x="2369943" y="4674833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31" name="Google Shape;331;p9"/>
                <p:cNvSpPr/>
                <p:nvPr/>
              </p:nvSpPr>
              <p:spPr>
                <a:xfrm>
                  <a:off x="2297733" y="4699084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32" name="Google Shape;332;p9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321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93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1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6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6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3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8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6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7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69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71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34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8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77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79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37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62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137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51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1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9BAAA4-7815-AB87-1D85-19412E597FD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11">
            <a:extLst>
              <a:ext uri="{FF2B5EF4-FFF2-40B4-BE49-F238E27FC236}">
                <a16:creationId xmlns:a16="http://schemas.microsoft.com/office/drawing/2014/main" id="{0C524554-3B39-3C5E-72CC-34F6CF871842}"/>
              </a:ext>
            </a:extLst>
          </p:cNvPr>
          <p:cNvSpPr/>
          <p:nvPr userDrawn="1"/>
        </p:nvSpPr>
        <p:spPr>
          <a:xfrm>
            <a:off x="418641" y="262759"/>
            <a:ext cx="11336357" cy="63914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A503F4-2B2D-C3FC-09D7-1C4BEEC1191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196710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1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32037F-FEE9-A767-D40B-B36256E052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196710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38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BB9A-9498-4E25-A01C-5061210C8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A57360D-4105-3162-FF56-6D68AB2117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196710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7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F8D5A-C0D0-404A-A484-7B7C5C4903C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8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7.gif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microsoft.com/office/2007/relationships/hdphoto" Target="../media/hdphoto2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gif"/><Relationship Id="rId11" Type="http://schemas.openxmlformats.org/officeDocument/2006/relationships/image" Target="../media/image16.png"/><Relationship Id="rId5" Type="http://schemas.openxmlformats.org/officeDocument/2006/relationships/slide" Target="slide4.xml"/><Relationship Id="rId15" Type="http://schemas.openxmlformats.org/officeDocument/2006/relationships/slide" Target="slide7.xml"/><Relationship Id="rId10" Type="http://schemas.microsoft.com/office/2007/relationships/hdphoto" Target="../media/hdphoto1.wdp"/><Relationship Id="rId4" Type="http://schemas.openxmlformats.org/officeDocument/2006/relationships/image" Target="../media/image7.gif"/><Relationship Id="rId9" Type="http://schemas.openxmlformats.org/officeDocument/2006/relationships/image" Target="../media/image15.png"/><Relationship Id="rId1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41" y="3246581"/>
            <a:ext cx="4148100" cy="311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27" y="2350755"/>
            <a:ext cx="2435200" cy="243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1" y="4176181"/>
            <a:ext cx="2979800" cy="268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36" y="3246581"/>
            <a:ext cx="4029000" cy="40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81" y="2692655"/>
            <a:ext cx="1146000" cy="1347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00" y="374225"/>
            <a:ext cx="3260683" cy="2445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00" y="-1692371"/>
            <a:ext cx="3422800" cy="4133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00" y="-514500"/>
            <a:ext cx="3029000" cy="30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" y="-119981"/>
            <a:ext cx="2828800" cy="2828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92" y="2019147"/>
            <a:ext cx="6128225" cy="245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5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311401"/>
            <a:ext cx="3886200" cy="349758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863600"/>
            <a:ext cx="7112000" cy="533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51" y="482600"/>
            <a:ext cx="5384800" cy="6502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35096" y="3142054"/>
            <a:ext cx="3154304" cy="2672604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27" y="897927"/>
            <a:ext cx="1810947" cy="181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739477"/>
            <a:ext cx="1828800" cy="1828800"/>
          </a:xfrm>
          <a:prstGeom prst="rect">
            <a:avLst/>
          </a:prstGeom>
        </p:spPr>
      </p:pic>
      <p:sp>
        <p:nvSpPr>
          <p:cNvPr id="13" name="Right Arrow 12">
            <a:hlinkClick r:id="rId15" action="ppaction://hlinksldjump"/>
          </p:cNvPr>
          <p:cNvSpPr/>
          <p:nvPr/>
        </p:nvSpPr>
        <p:spPr>
          <a:xfrm>
            <a:off x="10261600" y="76200"/>
            <a:ext cx="142240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9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/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văn</a:t>
            </a:r>
            <a:endParaRPr lang="en-US" sz="5867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>
                <a:latin typeface="Arial" pitchFamily="34" charset="0"/>
                <a:cs typeface="Arial" pitchFamily="34" charset="0"/>
              </a:rPr>
              <a:t>cậu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-li-a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-330200"/>
            <a:ext cx="2641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1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171575"/>
            <a:ext cx="10972800" cy="1673225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48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-li-a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nhờ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ấy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giặt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áo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sơ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mi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quần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lót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mấy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nhật</a:t>
            </a:r>
            <a:endParaRPr lang="en-US" sz="5867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19" y="-838200"/>
            <a:ext cx="1935163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&#10;&#10;AI-generated content may be incorrect.">
            <a:extLst>
              <a:ext uri="{FF2B5EF4-FFF2-40B4-BE49-F238E27FC236}">
                <a16:creationId xmlns:a16="http://schemas.microsoft.com/office/drawing/2014/main" id="{B24E3C04-EE18-1C1D-28F0-3AA2F9EC7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95" y="733646"/>
            <a:ext cx="3120408" cy="6124353"/>
          </a:xfrm>
          <a:prstGeom prst="rect">
            <a:avLst/>
          </a:prstGeom>
        </p:spPr>
      </p:pic>
      <p:pic>
        <p:nvPicPr>
          <p:cNvPr id="4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DADCC927-37F8-4FE1-4427-FDD1D7E73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5591" y="22157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2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0E137F1-BA86-9BF1-107C-5C665601EF81}"/>
              </a:ext>
            </a:extLst>
          </p:cNvPr>
          <p:cNvGrpSpPr/>
          <p:nvPr/>
        </p:nvGrpSpPr>
        <p:grpSpPr>
          <a:xfrm>
            <a:off x="2191334" y="2172785"/>
            <a:ext cx="2607276" cy="718696"/>
            <a:chOff x="1779373" y="2432277"/>
            <a:chExt cx="2607276" cy="71869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69CD86C-05B2-EB60-99FA-5E7054A42D72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79A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B27EB8-CDDF-D202-69DF-B9214A439ADE}"/>
                </a:ext>
              </a:extLst>
            </p:cNvPr>
            <p:cNvSpPr txBox="1"/>
            <p:nvPr/>
          </p:nvSpPr>
          <p:spPr>
            <a:xfrm>
              <a:off x="1865870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i="0" dirty="0">
                  <a:effectLst/>
                  <a:latin typeface="Cambria" panose="02040503050406030204" pitchFamily="18" charset="0"/>
                </a:rPr>
                <a:t>giấy trắng</a:t>
              </a:r>
              <a:endParaRPr lang="en-US" sz="3600" b="1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7ED2D2-5C31-4628-0E48-740BB2152405}"/>
              </a:ext>
            </a:extLst>
          </p:cNvPr>
          <p:cNvGrpSpPr/>
          <p:nvPr/>
        </p:nvGrpSpPr>
        <p:grpSpPr>
          <a:xfrm>
            <a:off x="6351270" y="2172785"/>
            <a:ext cx="2257238" cy="718696"/>
            <a:chOff x="2092340" y="2432277"/>
            <a:chExt cx="2257238" cy="71869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E4D8886-BFCA-FEA4-9129-32A4160E61D6}"/>
                </a:ext>
              </a:extLst>
            </p:cNvPr>
            <p:cNvSpPr/>
            <p:nvPr/>
          </p:nvSpPr>
          <p:spPr>
            <a:xfrm>
              <a:off x="2129411" y="2432277"/>
              <a:ext cx="2170741" cy="718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79A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57195E-C95C-3F2E-3D89-F4072DF07C33}"/>
                </a:ext>
              </a:extLst>
            </p:cNvPr>
            <p:cNvSpPr txBox="1"/>
            <p:nvPr/>
          </p:nvSpPr>
          <p:spPr>
            <a:xfrm>
              <a:off x="2092340" y="2456991"/>
              <a:ext cx="22572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nắng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tỏa</a:t>
              </a:r>
              <a:endParaRPr lang="en-US" sz="3600" b="1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04BA75B-EEE9-0284-F3B0-0204CA5EAC75}"/>
              </a:ext>
            </a:extLst>
          </p:cNvPr>
          <p:cNvGrpSpPr/>
          <p:nvPr/>
        </p:nvGrpSpPr>
        <p:grpSpPr>
          <a:xfrm>
            <a:off x="1850527" y="3406352"/>
            <a:ext cx="3288889" cy="718696"/>
            <a:chOff x="1395318" y="2405507"/>
            <a:chExt cx="3288889" cy="71869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1DF9894-5E13-B8C1-8829-20C19C8F7434}"/>
                </a:ext>
              </a:extLst>
            </p:cNvPr>
            <p:cNvSpPr/>
            <p:nvPr/>
          </p:nvSpPr>
          <p:spPr>
            <a:xfrm>
              <a:off x="1395318" y="2405507"/>
              <a:ext cx="3202391" cy="718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79A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1F6A58-9955-22A9-7503-295B4CA791A5}"/>
                </a:ext>
              </a:extLst>
            </p:cNvPr>
            <p:cNvSpPr txBox="1"/>
            <p:nvPr/>
          </p:nvSpPr>
          <p:spPr>
            <a:xfrm>
              <a:off x="1481815" y="2441689"/>
              <a:ext cx="320239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quanh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thuyền</a:t>
              </a:r>
              <a:endParaRPr lang="en-US" sz="3600" b="1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B9F939-E239-8E10-81D0-83D3D5B350ED}"/>
              </a:ext>
            </a:extLst>
          </p:cNvPr>
          <p:cNvGrpSpPr/>
          <p:nvPr/>
        </p:nvGrpSpPr>
        <p:grpSpPr>
          <a:xfrm>
            <a:off x="6217939" y="3356872"/>
            <a:ext cx="2511543" cy="718696"/>
            <a:chOff x="1395318" y="2405507"/>
            <a:chExt cx="2511543" cy="71869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59DADAD-1C06-084C-CA26-1E8AD8583548}"/>
                </a:ext>
              </a:extLst>
            </p:cNvPr>
            <p:cNvSpPr/>
            <p:nvPr/>
          </p:nvSpPr>
          <p:spPr>
            <a:xfrm>
              <a:off x="1395318" y="2405507"/>
              <a:ext cx="2511543" cy="718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79A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17CF28-8993-6141-A5E5-A99256785C2D}"/>
                </a:ext>
              </a:extLst>
            </p:cNvPr>
            <p:cNvSpPr txBox="1"/>
            <p:nvPr/>
          </p:nvSpPr>
          <p:spPr>
            <a:xfrm>
              <a:off x="1481815" y="2441689"/>
              <a:ext cx="24250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sóng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lượn</a:t>
              </a:r>
              <a:endParaRPr lang="en-US" sz="3600" b="1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0FBA54-4F5F-9F23-C968-052BE23A66F6}"/>
              </a:ext>
            </a:extLst>
          </p:cNvPr>
          <p:cNvGrpSpPr/>
          <p:nvPr/>
        </p:nvGrpSpPr>
        <p:grpSpPr>
          <a:xfrm>
            <a:off x="2323103" y="4630506"/>
            <a:ext cx="2257238" cy="718696"/>
            <a:chOff x="2092340" y="2432277"/>
            <a:chExt cx="2257238" cy="71869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86D16D13-3020-CEE6-F4B0-97FB312784A8}"/>
                </a:ext>
              </a:extLst>
            </p:cNvPr>
            <p:cNvSpPr/>
            <p:nvPr/>
          </p:nvSpPr>
          <p:spPr>
            <a:xfrm>
              <a:off x="2129411" y="2432277"/>
              <a:ext cx="2170741" cy="718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79A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2608A3B-0DF0-E485-CA23-9DB83523C0C3}"/>
                </a:ext>
              </a:extLst>
            </p:cNvPr>
            <p:cNvSpPr txBox="1"/>
            <p:nvPr/>
          </p:nvSpPr>
          <p:spPr>
            <a:xfrm>
              <a:off x="2092340" y="2456991"/>
              <a:ext cx="22572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rì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rào</a:t>
              </a:r>
              <a:endParaRPr lang="en-US" sz="3600" b="1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9BB75EE-2195-F8F0-7C12-B9AB56162BB4}"/>
              </a:ext>
            </a:extLst>
          </p:cNvPr>
          <p:cNvGrpSpPr/>
          <p:nvPr/>
        </p:nvGrpSpPr>
        <p:grpSpPr>
          <a:xfrm>
            <a:off x="6345091" y="4619037"/>
            <a:ext cx="2257238" cy="718696"/>
            <a:chOff x="2092340" y="2432277"/>
            <a:chExt cx="2257238" cy="71869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99EC07A-C881-AF34-C454-A49E553B155E}"/>
                </a:ext>
              </a:extLst>
            </p:cNvPr>
            <p:cNvSpPr/>
            <p:nvPr/>
          </p:nvSpPr>
          <p:spPr>
            <a:xfrm>
              <a:off x="2129411" y="2432277"/>
              <a:ext cx="2170741" cy="718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79A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C2D1F3-455A-5AED-CAE1-A09E0D7CE344}"/>
                </a:ext>
              </a:extLst>
            </p:cNvPr>
            <p:cNvSpPr txBox="1"/>
            <p:nvPr/>
          </p:nvSpPr>
          <p:spPr>
            <a:xfrm>
              <a:off x="2092340" y="2456991"/>
              <a:ext cx="22572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sóng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vỗ</a:t>
              </a:r>
              <a:endParaRPr lang="en-US" sz="3600" b="1" dirty="0"/>
            </a:p>
          </p:txBody>
        </p:sp>
      </p:grpSp>
      <p:pic>
        <p:nvPicPr>
          <p:cNvPr id="42" name="图片 24">
            <a:extLst>
              <a:ext uri="{FF2B5EF4-FFF2-40B4-BE49-F238E27FC236}">
                <a16:creationId xmlns:a16="http://schemas.microsoft.com/office/drawing/2014/main" id="{F0957975-0BBC-CAF5-0674-D9FBEF52C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534" y="2819116"/>
            <a:ext cx="3715036" cy="37150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B91D601-0508-A22A-E329-BAB1B0F70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173" y="579635"/>
            <a:ext cx="819373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1238" cy="6857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-2032" r="25012" b="3715"/>
          <a:stretch/>
        </p:blipFill>
        <p:spPr>
          <a:xfrm>
            <a:off x="-508000" y="-431800"/>
            <a:ext cx="7620000" cy="7517026"/>
          </a:xfrm>
          <a:prstGeom prst="rect">
            <a:avLst/>
          </a:prstGeom>
        </p:spPr>
      </p:pic>
      <p:grpSp>
        <p:nvGrpSpPr>
          <p:cNvPr id="13" name="Nhóm 42">
            <a:extLst>
              <a:ext uri="{FF2B5EF4-FFF2-40B4-BE49-F238E27FC236}">
                <a16:creationId xmlns:a16="http://schemas.microsoft.com/office/drawing/2014/main" id="{A4B36B92-4BEC-B13F-DA89-39B528BB039D}"/>
              </a:ext>
            </a:extLst>
          </p:cNvPr>
          <p:cNvGrpSpPr/>
          <p:nvPr/>
        </p:nvGrpSpPr>
        <p:grpSpPr>
          <a:xfrm>
            <a:off x="1369028" y="1337305"/>
            <a:ext cx="8374472" cy="4731455"/>
            <a:chOff x="1659071" y="2552305"/>
            <a:chExt cx="12561708" cy="7097183"/>
          </a:xfrm>
        </p:grpSpPr>
        <p:pic>
          <p:nvPicPr>
            <p:cNvPr id="1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147847" y="2552305"/>
              <a:ext cx="1002355" cy="767257"/>
            </a:xfrm>
            <a:prstGeom prst="rect">
              <a:avLst/>
            </a:prstGeom>
          </p:spPr>
        </p:pic>
        <p:pic>
          <p:nvPicPr>
            <p:cNvPr id="15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187919" y="3682797"/>
              <a:ext cx="1002355" cy="767257"/>
            </a:xfrm>
            <a:prstGeom prst="rect">
              <a:avLst/>
            </a:prstGeom>
          </p:spPr>
        </p:pic>
        <p:pic>
          <p:nvPicPr>
            <p:cNvPr id="16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1659071" y="5013198"/>
              <a:ext cx="757312" cy="579688"/>
            </a:xfrm>
            <a:prstGeom prst="rect">
              <a:avLst/>
            </a:prstGeom>
          </p:spPr>
        </p:pic>
        <p:pic>
          <p:nvPicPr>
            <p:cNvPr id="17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13308976" y="8951545"/>
              <a:ext cx="911803" cy="697943"/>
            </a:xfrm>
            <a:prstGeom prst="rect">
              <a:avLst/>
            </a:prstGeom>
          </p:spPr>
        </p:pic>
        <p:pic>
          <p:nvPicPr>
            <p:cNvPr id="18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734320" y="4815932"/>
              <a:ext cx="744122" cy="569592"/>
            </a:xfrm>
            <a:prstGeom prst="rect">
              <a:avLst/>
            </a:prstGeom>
          </p:spPr>
        </p:pic>
      </p:grpSp>
      <p:pic>
        <p:nvPicPr>
          <p:cNvPr id="19" name="Picture 25">
            <a:extLst>
              <a:ext uri="{FF2B5EF4-FFF2-40B4-BE49-F238E27FC236}">
                <a16:creationId xmlns:a16="http://schemas.microsoft.com/office/drawing/2014/main" id="{16422E54-FFC2-4F4B-D52A-868F83B53D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36736">
            <a:off x="6062839" y="3649566"/>
            <a:ext cx="642269" cy="614242"/>
          </a:xfrm>
          <a:prstGeom prst="rect">
            <a:avLst/>
          </a:prstGeom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id="{6C0C642D-58C7-1003-453C-EA562C7B3D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578909">
            <a:off x="101578" y="3538824"/>
            <a:ext cx="642269" cy="614242"/>
          </a:xfrm>
          <a:prstGeom prst="rect">
            <a:avLst/>
          </a:prstGeom>
        </p:spPr>
      </p:pic>
      <p:pic>
        <p:nvPicPr>
          <p:cNvPr id="41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1705" y="-450293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8D181F-7236-173F-1880-A0E5D7495F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3279" y="2240971"/>
            <a:ext cx="610872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38"/>
          <p:cNvSpPr/>
          <p:nvPr/>
        </p:nvSpPr>
        <p:spPr>
          <a:xfrm>
            <a:off x="-104334" y="4903300"/>
            <a:ext cx="3129507" cy="2293864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211" name="Google Shape;2211;p38"/>
          <p:cNvSpPr/>
          <p:nvPr/>
        </p:nvSpPr>
        <p:spPr>
          <a:xfrm rot="283219">
            <a:off x="2801203" y="-47781"/>
            <a:ext cx="6438258" cy="1591376"/>
          </a:xfrm>
          <a:custGeom>
            <a:avLst/>
            <a:gdLst/>
            <a:ahLst/>
            <a:cxnLst/>
            <a:rect l="l" t="t" r="r" b="b"/>
            <a:pathLst>
              <a:path w="23194" h="15377" extrusionOk="0">
                <a:moveTo>
                  <a:pt x="17076" y="1"/>
                </a:moveTo>
                <a:cubicBezTo>
                  <a:pt x="15015" y="1"/>
                  <a:pt x="12935" y="727"/>
                  <a:pt x="10942" y="1117"/>
                </a:cubicBezTo>
                <a:cubicBezTo>
                  <a:pt x="8621" y="1569"/>
                  <a:pt x="6287" y="2069"/>
                  <a:pt x="4108" y="3117"/>
                </a:cubicBezTo>
                <a:cubicBezTo>
                  <a:pt x="3346" y="3474"/>
                  <a:pt x="2608" y="3915"/>
                  <a:pt x="2013" y="4546"/>
                </a:cubicBezTo>
                <a:cubicBezTo>
                  <a:pt x="1" y="6653"/>
                  <a:pt x="1132" y="10118"/>
                  <a:pt x="2453" y="12416"/>
                </a:cubicBezTo>
                <a:cubicBezTo>
                  <a:pt x="3687" y="14539"/>
                  <a:pt x="5487" y="15376"/>
                  <a:pt x="7518" y="15376"/>
                </a:cubicBezTo>
                <a:cubicBezTo>
                  <a:pt x="7936" y="15376"/>
                  <a:pt x="8364" y="15341"/>
                  <a:pt x="8799" y="15273"/>
                </a:cubicBezTo>
                <a:cubicBezTo>
                  <a:pt x="10050" y="15071"/>
                  <a:pt x="11264" y="14654"/>
                  <a:pt x="12478" y="14226"/>
                </a:cubicBezTo>
                <a:cubicBezTo>
                  <a:pt x="14455" y="13547"/>
                  <a:pt x="16431" y="12833"/>
                  <a:pt x="18372" y="12011"/>
                </a:cubicBezTo>
                <a:cubicBezTo>
                  <a:pt x="19979" y="11344"/>
                  <a:pt x="22384" y="10761"/>
                  <a:pt x="22932" y="8654"/>
                </a:cubicBezTo>
                <a:cubicBezTo>
                  <a:pt x="23194" y="7665"/>
                  <a:pt x="23123" y="6594"/>
                  <a:pt x="22980" y="5570"/>
                </a:cubicBezTo>
                <a:cubicBezTo>
                  <a:pt x="22849" y="4605"/>
                  <a:pt x="22658" y="3593"/>
                  <a:pt x="22218" y="2736"/>
                </a:cubicBezTo>
                <a:cubicBezTo>
                  <a:pt x="22158" y="2641"/>
                  <a:pt x="22122" y="2534"/>
                  <a:pt x="22063" y="2439"/>
                </a:cubicBezTo>
                <a:cubicBezTo>
                  <a:pt x="21503" y="1522"/>
                  <a:pt x="20658" y="879"/>
                  <a:pt x="19741" y="498"/>
                </a:cubicBezTo>
                <a:cubicBezTo>
                  <a:pt x="18862" y="137"/>
                  <a:pt x="17971" y="1"/>
                  <a:pt x="170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214" name="Google Shape;2214;p38"/>
          <p:cNvGrpSpPr/>
          <p:nvPr/>
        </p:nvGrpSpPr>
        <p:grpSpPr>
          <a:xfrm flipH="1">
            <a:off x="667909" y="1361312"/>
            <a:ext cx="1161711" cy="657379"/>
            <a:chOff x="6499193" y="92109"/>
            <a:chExt cx="871283" cy="493034"/>
          </a:xfrm>
        </p:grpSpPr>
        <p:sp>
          <p:nvSpPr>
            <p:cNvPr id="2215" name="Google Shape;2215;p38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24" name="Google Shape;2224;p38"/>
          <p:cNvGrpSpPr/>
          <p:nvPr/>
        </p:nvGrpSpPr>
        <p:grpSpPr>
          <a:xfrm flipH="1">
            <a:off x="10346031" y="5433731"/>
            <a:ext cx="1509795" cy="853500"/>
            <a:chOff x="75300" y="3702036"/>
            <a:chExt cx="1132346" cy="640125"/>
          </a:xfrm>
        </p:grpSpPr>
        <p:sp>
          <p:nvSpPr>
            <p:cNvPr id="2225" name="Google Shape;2225;p38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4" name="Google Shape;2234;p38"/>
          <p:cNvGrpSpPr/>
          <p:nvPr/>
        </p:nvGrpSpPr>
        <p:grpSpPr>
          <a:xfrm flipH="1">
            <a:off x="1264792" y="2140189"/>
            <a:ext cx="573937" cy="1207416"/>
            <a:chOff x="6492361" y="-8"/>
            <a:chExt cx="430453" cy="905562"/>
          </a:xfrm>
        </p:grpSpPr>
        <p:sp>
          <p:nvSpPr>
            <p:cNvPr id="2235" name="Google Shape;2235;p38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45" name="Google Shape;2245;p38"/>
          <p:cNvGrpSpPr/>
          <p:nvPr/>
        </p:nvGrpSpPr>
        <p:grpSpPr>
          <a:xfrm flipH="1">
            <a:off x="10362361" y="776732"/>
            <a:ext cx="803777" cy="660083"/>
            <a:chOff x="668641" y="1116349"/>
            <a:chExt cx="602833" cy="495062"/>
          </a:xfrm>
        </p:grpSpPr>
        <p:sp>
          <p:nvSpPr>
            <p:cNvPr id="2246" name="Google Shape;2246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38"/>
          <p:cNvGrpSpPr/>
          <p:nvPr/>
        </p:nvGrpSpPr>
        <p:grpSpPr>
          <a:xfrm>
            <a:off x="10509452" y="2542415"/>
            <a:ext cx="1182961" cy="3014587"/>
            <a:chOff x="7882088" y="1906811"/>
            <a:chExt cx="887221" cy="2260940"/>
          </a:xfrm>
        </p:grpSpPr>
        <p:sp>
          <p:nvSpPr>
            <p:cNvPr id="2258" name="Google Shape;2258;p38"/>
            <p:cNvSpPr/>
            <p:nvPr/>
          </p:nvSpPr>
          <p:spPr>
            <a:xfrm flipH="1">
              <a:off x="7987865" y="301088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259" name="Google Shape;2259;p38"/>
            <p:cNvGrpSpPr/>
            <p:nvPr/>
          </p:nvGrpSpPr>
          <p:grpSpPr>
            <a:xfrm rot="-5107444" flipH="1">
              <a:off x="7221064" y="2686293"/>
              <a:ext cx="2209268" cy="701977"/>
              <a:chOff x="676459" y="2747475"/>
              <a:chExt cx="2209227" cy="701963"/>
            </a:xfrm>
          </p:grpSpPr>
          <p:sp>
            <p:nvSpPr>
              <p:cNvPr id="2260" name="Google Shape;2260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82" name="Google Shape;2282;p38"/>
          <p:cNvGrpSpPr/>
          <p:nvPr/>
        </p:nvGrpSpPr>
        <p:grpSpPr>
          <a:xfrm>
            <a:off x="346123" y="3469109"/>
            <a:ext cx="1739620" cy="2991504"/>
            <a:chOff x="538042" y="2418907"/>
            <a:chExt cx="1304715" cy="2243628"/>
          </a:xfrm>
        </p:grpSpPr>
        <p:sp>
          <p:nvSpPr>
            <p:cNvPr id="2283" name="Google Shape;2283;p38"/>
            <p:cNvSpPr/>
            <p:nvPr/>
          </p:nvSpPr>
          <p:spPr>
            <a:xfrm>
              <a:off x="538042" y="3027074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284" name="Google Shape;2284;p38"/>
            <p:cNvGrpSpPr/>
            <p:nvPr/>
          </p:nvGrpSpPr>
          <p:grpSpPr>
            <a:xfrm rot="5215655">
              <a:off x="329625" y="3190948"/>
              <a:ext cx="2209309" cy="699546"/>
              <a:chOff x="676459" y="2747475"/>
              <a:chExt cx="2209227" cy="699520"/>
            </a:xfrm>
          </p:grpSpPr>
          <p:sp>
            <p:nvSpPr>
              <p:cNvPr id="2285" name="Google Shape;2285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7" name="Google Shape;2307;p38"/>
          <p:cNvGrpSpPr/>
          <p:nvPr/>
        </p:nvGrpSpPr>
        <p:grpSpPr>
          <a:xfrm>
            <a:off x="2151461" y="240999"/>
            <a:ext cx="803777" cy="660083"/>
            <a:chOff x="668641" y="1116349"/>
            <a:chExt cx="602833" cy="495062"/>
          </a:xfrm>
        </p:grpSpPr>
        <p:sp>
          <p:nvSpPr>
            <p:cNvPr id="2308" name="Google Shape;2308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319" name="Google Shape;2319;p38"/>
          <p:cNvGrpSpPr/>
          <p:nvPr/>
        </p:nvGrpSpPr>
        <p:grpSpPr>
          <a:xfrm rot="2041617">
            <a:off x="9037203" y="1168433"/>
            <a:ext cx="1833108" cy="752825"/>
            <a:chOff x="653294" y="4365134"/>
            <a:chExt cx="1374789" cy="564602"/>
          </a:xfrm>
        </p:grpSpPr>
        <p:sp>
          <p:nvSpPr>
            <p:cNvPr id="2320" name="Google Shape;2320;p38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340" name="Google Shape;2340;p38"/>
          <p:cNvSpPr/>
          <p:nvPr/>
        </p:nvSpPr>
        <p:spPr>
          <a:xfrm>
            <a:off x="346146" y="6287223"/>
            <a:ext cx="934615" cy="555715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169814" y="278009"/>
            <a:ext cx="5852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0"/>
                <a:solidFill>
                  <a:srgbClr val="FFE6F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Nội</a:t>
            </a:r>
            <a:r>
              <a:rPr kumimoji="0" lang="en-US" altLang="zh-CN" sz="4400" b="1" i="0" u="none" strike="noStrike" kern="1200" cap="none" spc="0" normalizeH="0" baseline="0" noProof="0" dirty="0">
                <a:ln w="0"/>
                <a:solidFill>
                  <a:srgbClr val="FFE6F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dung </a:t>
            </a:r>
            <a:r>
              <a:rPr kumimoji="0" lang="en-US" altLang="zh-CN" sz="4400" b="1" i="0" u="none" strike="noStrike" kern="1200" cap="none" spc="0" normalizeH="0" baseline="0" noProof="0" dirty="0" err="1">
                <a:ln w="0"/>
                <a:solidFill>
                  <a:srgbClr val="FFE6F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 w="0"/>
                <a:solidFill>
                  <a:srgbClr val="FFE6F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0"/>
                <a:solidFill>
                  <a:srgbClr val="FFE6F4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học</a:t>
            </a:r>
            <a:endParaRPr kumimoji="0" lang="zh-CN" altLang="en-US" sz="4400" b="1" i="0" u="none" strike="noStrike" kern="1200" cap="none" spc="0" normalizeH="0" baseline="0" noProof="0" dirty="0">
              <a:ln w="0"/>
              <a:solidFill>
                <a:srgbClr val="FFE6F4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691931" y="2058428"/>
            <a:ext cx="9462162" cy="288571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rgbClr val="FFD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3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82710" y="2277940"/>
            <a:ext cx="90205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sự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khéo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léo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bàn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tay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cô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giáo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Cô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đã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tạo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ra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bức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tranh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cảnh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biển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bình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minh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bằng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tờ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giấy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màu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trước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mắt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nhỏ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1" b="30933"/>
          <a:stretch/>
        </p:blipFill>
        <p:spPr>
          <a:xfrm>
            <a:off x="3579999" y="4908326"/>
            <a:ext cx="5511890" cy="21499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BA6B99-8449-E284-5B61-E4F3CF89E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640" y="2382358"/>
            <a:ext cx="3704416" cy="4927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7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 Digital Quick Grammar by Slidesgo">
  <a:themeElements>
    <a:clrScheme name="Simple Light">
      <a:dk1>
        <a:srgbClr val="431F5E"/>
      </a:dk1>
      <a:lt1>
        <a:srgbClr val="FFFFFF"/>
      </a:lt1>
      <a:dk2>
        <a:srgbClr val="004D61"/>
      </a:dk2>
      <a:lt2>
        <a:srgbClr val="FFE6F4"/>
      </a:lt2>
      <a:accent1>
        <a:srgbClr val="FF3577"/>
      </a:accent1>
      <a:accent2>
        <a:srgbClr val="7E529B"/>
      </a:accent2>
      <a:accent3>
        <a:srgbClr val="60C6DE"/>
      </a:accent3>
      <a:accent4>
        <a:srgbClr val="A6F9FB"/>
      </a:accent4>
      <a:accent5>
        <a:srgbClr val="00718D"/>
      </a:accent5>
      <a:accent6>
        <a:srgbClr val="EFD850"/>
      </a:accent6>
      <a:hlink>
        <a:srgbClr val="004D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105</Words>
  <Application>Microsoft Office PowerPoint</Application>
  <PresentationFormat>Widescreen</PresentationFormat>
  <Paragraphs>14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Gochi Hand</vt:lpstr>
      <vt:lpstr>Short Stack</vt:lpstr>
      <vt:lpstr>2_Office 主题</vt:lpstr>
      <vt:lpstr>The Digital Quick Grammar by Slidesgo</vt:lpstr>
      <vt:lpstr>Office Theme</vt:lpstr>
      <vt:lpstr>2_Office Theme</vt:lpstr>
      <vt:lpstr>PowerPoint Presentation</vt:lpstr>
      <vt:lpstr>PowerPoint Presentation</vt:lpstr>
      <vt:lpstr>Bài đọc trước em học là bài gì?</vt:lpstr>
      <vt:lpstr>Bài tập làm văn nói về cậu bé nào?</vt:lpstr>
      <vt:lpstr>Mẹ cô-li-a nhờ cậu ấy giặt áo sơ mi và quần lót vào ngày thứ mấy?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69</cp:revision>
  <dcterms:created xsi:type="dcterms:W3CDTF">2022-06-25T09:00:30Z</dcterms:created>
  <dcterms:modified xsi:type="dcterms:W3CDTF">2025-10-26T13:58:34Z</dcterms:modified>
</cp:coreProperties>
</file>