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8"/>
  </p:notesMasterIdLst>
  <p:sldIdLst>
    <p:sldId id="260" r:id="rId3"/>
    <p:sldId id="287" r:id="rId4"/>
    <p:sldId id="288" r:id="rId5"/>
    <p:sldId id="331" r:id="rId6"/>
    <p:sldId id="264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4746-2352-44B0-840D-55D68C6472A4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CA682-E0DC-4EBA-8581-B6E071777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3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7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1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14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67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7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3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23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5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99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0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814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684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4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40040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32675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44891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1567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23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1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5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7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5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0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7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theme" Target="../theme/them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3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0B9C68-56E6-6581-E65C-244F680FE41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24E9A76-632D-1A68-865B-F42F12E6900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FFA52-3B9C-0EFF-6F07-9199A197D8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B5083-AC8F-8A95-89DF-4A6F29E7EC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5F8665-F1CC-74D4-B462-B131C9B830D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19ECB-9EF4-079C-066D-8E5B0A9CF7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8C8C19A-43AC-C0B6-B46A-3D0384FB153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101C8-603C-BBBA-EE6A-D709B5F281F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9C74A4-4EC0-B669-96E0-2585D34B245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C133BF-2241-0CC7-5ED0-3CCA0BF396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9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" y="388937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256" y="1720567"/>
            <a:ext cx="5751975" cy="3521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49" y="1962429"/>
            <a:ext cx="363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7754" y="2731870"/>
            <a:ext cx="57519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18" y="1720567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5806" y="3810740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" y="4106449"/>
            <a:ext cx="900374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" y="98292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0840" y="1805937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3358" y="2869853"/>
            <a:ext cx="34756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64953" y="1824206"/>
            <a:ext cx="317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35" y="2230930"/>
            <a:ext cx="4862113" cy="35215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35584" y="4810626"/>
            <a:ext cx="828716" cy="6870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56" y="44497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78" y="55741"/>
            <a:ext cx="1089168" cy="652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" y="139256"/>
            <a:ext cx="1667165" cy="16671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8924" y="88957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2741" y="3310937"/>
            <a:ext cx="2766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77461" y="2952467"/>
            <a:ext cx="2531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4477" y="1965727"/>
            <a:ext cx="376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038" y="1941164"/>
            <a:ext cx="3570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nghiêng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E2D281-D890-D4EC-121F-DA404630D1D8}"/>
              </a:ext>
            </a:extLst>
          </p:cNvPr>
          <p:cNvSpPr txBox="1"/>
          <p:nvPr/>
        </p:nvSpPr>
        <p:spPr>
          <a:xfrm>
            <a:off x="1012371" y="2142329"/>
            <a:ext cx="41762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là chiếc xe lu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 tớ to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ù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Con đường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ào mới đắp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san bằng tăm tắp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Con 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ào rải nhựa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là phẳng như lụa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C7300-A07F-DDD7-0CE7-8BE9078BC478}"/>
              </a:ext>
            </a:extLst>
          </p:cNvPr>
          <p:cNvSpPr txBox="1"/>
          <p:nvPr/>
        </p:nvSpPr>
        <p:spPr>
          <a:xfrm>
            <a:off x="5980171" y="2142329"/>
            <a:ext cx="51994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Trời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óng như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ửa thiêu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 đều 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Trời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ạnh như ướp đá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Tớ càng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 vội vã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Trần Nguyên Đào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2CFAB8-3BE7-8B89-7111-1773FD72E3F8}"/>
              </a:ext>
            </a:extLst>
          </p:cNvPr>
          <p:cNvSpPr/>
          <p:nvPr/>
        </p:nvSpPr>
        <p:spPr>
          <a:xfrm>
            <a:off x="2906485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AAB81F-8D25-472A-283C-65C534FAD92D}"/>
              </a:ext>
            </a:extLst>
          </p:cNvPr>
          <p:cNvSpPr/>
          <p:nvPr/>
        </p:nvSpPr>
        <p:spPr>
          <a:xfrm>
            <a:off x="3509112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46827A-6744-9DC8-2F0A-E4CC94A724CD}"/>
              </a:ext>
            </a:extLst>
          </p:cNvPr>
          <p:cNvSpPr/>
          <p:nvPr/>
        </p:nvSpPr>
        <p:spPr>
          <a:xfrm>
            <a:off x="8579899" y="215197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6C91AC-D6B8-E98C-B2D3-D510B677D512}"/>
              </a:ext>
            </a:extLst>
          </p:cNvPr>
          <p:cNvSpPr/>
          <p:nvPr/>
        </p:nvSpPr>
        <p:spPr>
          <a:xfrm>
            <a:off x="7186527" y="26343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E15E2D-32C2-59D0-D65D-B03302FB50F7}"/>
              </a:ext>
            </a:extLst>
          </p:cNvPr>
          <p:cNvSpPr/>
          <p:nvPr/>
        </p:nvSpPr>
        <p:spPr>
          <a:xfrm>
            <a:off x="6914386" y="347470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157B5D-8939-173E-26F8-D8B3CA7EC8A2}"/>
              </a:ext>
            </a:extLst>
          </p:cNvPr>
          <p:cNvSpPr/>
          <p:nvPr/>
        </p:nvSpPr>
        <p:spPr>
          <a:xfrm>
            <a:off x="7349812" y="393154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3B6B83-3DFD-4403-6C16-94DC2F095712}"/>
              </a:ext>
            </a:extLst>
          </p:cNvPr>
          <p:cNvSpPr/>
          <p:nvPr/>
        </p:nvSpPr>
        <p:spPr>
          <a:xfrm>
            <a:off x="2873826" y="346988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C6DD93-CDFD-0BC9-F643-4E13FA565E91}"/>
              </a:ext>
            </a:extLst>
          </p:cNvPr>
          <p:cNvSpPr/>
          <p:nvPr/>
        </p:nvSpPr>
        <p:spPr>
          <a:xfrm>
            <a:off x="2873825" y="4753889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82001E-86AA-59E0-6480-520229B0EB7D}"/>
              </a:ext>
            </a:extLst>
          </p:cNvPr>
          <p:cNvSpPr/>
          <p:nvPr/>
        </p:nvSpPr>
        <p:spPr>
          <a:xfrm>
            <a:off x="6838183" y="215197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6CC889-A7EE-B1C0-EBC3-07CAFD5CA516}"/>
              </a:ext>
            </a:extLst>
          </p:cNvPr>
          <p:cNvSpPr/>
          <p:nvPr/>
        </p:nvSpPr>
        <p:spPr>
          <a:xfrm>
            <a:off x="2913507" y="263218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1296A-1E3D-0EA5-B450-2E389BBA0FAD}"/>
              </a:ext>
            </a:extLst>
          </p:cNvPr>
          <p:cNvSpPr/>
          <p:nvPr/>
        </p:nvSpPr>
        <p:spPr>
          <a:xfrm>
            <a:off x="3512991" y="263218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FC0F7D-67B3-BD49-5BD0-8FFD7AE7949A}"/>
              </a:ext>
            </a:extLst>
          </p:cNvPr>
          <p:cNvSpPr/>
          <p:nvPr/>
        </p:nvSpPr>
        <p:spPr>
          <a:xfrm>
            <a:off x="2873825" y="3467721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ED7475-BBD2-14F9-46C9-C622B889AE79}"/>
              </a:ext>
            </a:extLst>
          </p:cNvPr>
          <p:cNvSpPr/>
          <p:nvPr/>
        </p:nvSpPr>
        <p:spPr>
          <a:xfrm>
            <a:off x="2873825" y="4760416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EC28E8-C253-4028-083D-1B890C5343D0}"/>
              </a:ext>
            </a:extLst>
          </p:cNvPr>
          <p:cNvSpPr/>
          <p:nvPr/>
        </p:nvSpPr>
        <p:spPr>
          <a:xfrm>
            <a:off x="6838182" y="215315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4F5B8F-4F10-2578-5E41-273DE69711A2}"/>
              </a:ext>
            </a:extLst>
          </p:cNvPr>
          <p:cNvSpPr/>
          <p:nvPr/>
        </p:nvSpPr>
        <p:spPr>
          <a:xfrm>
            <a:off x="8579898" y="2161615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76B669-9CC8-C559-5E62-51386012D3EB}"/>
              </a:ext>
            </a:extLst>
          </p:cNvPr>
          <p:cNvSpPr/>
          <p:nvPr/>
        </p:nvSpPr>
        <p:spPr>
          <a:xfrm>
            <a:off x="7185653" y="2645052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5C729E-F897-0AB5-CE7A-773563FA37FF}"/>
              </a:ext>
            </a:extLst>
          </p:cNvPr>
          <p:cNvSpPr/>
          <p:nvPr/>
        </p:nvSpPr>
        <p:spPr>
          <a:xfrm>
            <a:off x="6914386" y="3469220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581F33C-7312-573C-C6E8-B583EB7EE989}"/>
              </a:ext>
            </a:extLst>
          </p:cNvPr>
          <p:cNvSpPr/>
          <p:nvPr/>
        </p:nvSpPr>
        <p:spPr>
          <a:xfrm>
            <a:off x="7348938" y="3931544"/>
            <a:ext cx="326571" cy="391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927E8A7-C674-6353-69EB-05E9B091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5" y="540792"/>
            <a:ext cx="10864014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0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2" grpId="1" animBg="1"/>
      <p:bldP spid="14" grpId="0" animBg="1"/>
      <p:bldP spid="14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20FCF-2A5C-FA17-F87F-7EB67BE15ED6}"/>
              </a:ext>
            </a:extLst>
          </p:cNvPr>
          <p:cNvSpPr txBox="1"/>
          <p:nvPr/>
        </p:nvSpPr>
        <p:spPr>
          <a:xfrm>
            <a:off x="1188455" y="2653147"/>
            <a:ext cx="95710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Đêm đã về khuya, cảnh 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vắng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vẻ, yên tĩnh.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đã lên cao, tròn vành vạnh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Ánh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sáng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vằng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vặc, chiếu xuống mặt hồ. Những gợn sóng lăn 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D8573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tăn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 phản chiếu ánh sáng lóng lánh như ánh bạc.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65339-58BB-3916-1D89-0573468DA158}"/>
              </a:ext>
            </a:extLst>
          </p:cNvPr>
          <p:cNvSpPr/>
          <p:nvPr/>
        </p:nvSpPr>
        <p:spPr>
          <a:xfrm>
            <a:off x="7816742" y="2733786"/>
            <a:ext cx="1188712" cy="55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C09015-5E30-175D-51E2-82FB61A9C96E}"/>
              </a:ext>
            </a:extLst>
          </p:cNvPr>
          <p:cNvSpPr/>
          <p:nvPr/>
        </p:nvSpPr>
        <p:spPr>
          <a:xfrm>
            <a:off x="3397142" y="3288146"/>
            <a:ext cx="1188712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EC465-B2A4-4663-E7F0-FACCE34D6E4C}"/>
              </a:ext>
            </a:extLst>
          </p:cNvPr>
          <p:cNvSpPr/>
          <p:nvPr/>
        </p:nvSpPr>
        <p:spPr>
          <a:xfrm>
            <a:off x="2208430" y="3829109"/>
            <a:ext cx="1188712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D6E784-43A5-414C-02E8-DDFA5C220C94}"/>
              </a:ext>
            </a:extLst>
          </p:cNvPr>
          <p:cNvSpPr/>
          <p:nvPr/>
        </p:nvSpPr>
        <p:spPr>
          <a:xfrm>
            <a:off x="4512903" y="3829109"/>
            <a:ext cx="1075096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4EA07-F156-3887-37FF-D95DAF47D67A}"/>
              </a:ext>
            </a:extLst>
          </p:cNvPr>
          <p:cNvSpPr/>
          <p:nvPr/>
        </p:nvSpPr>
        <p:spPr>
          <a:xfrm>
            <a:off x="5585123" y="4417090"/>
            <a:ext cx="777694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B3AB7C-F205-51A2-590A-B68928664BA7}"/>
              </a:ext>
            </a:extLst>
          </p:cNvPr>
          <p:cNvSpPr/>
          <p:nvPr/>
        </p:nvSpPr>
        <p:spPr>
          <a:xfrm>
            <a:off x="877454" y="2653147"/>
            <a:ext cx="10035004" cy="2862322"/>
          </a:xfrm>
          <a:prstGeom prst="roundRect">
            <a:avLst/>
          </a:prstGeom>
          <a:noFill/>
          <a:ln w="38100">
            <a:solidFill>
              <a:srgbClr val="D8573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F1F1C0-B408-AED3-B7AF-D124683C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3" y="944243"/>
            <a:ext cx="10266554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6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158</Words>
  <Application>Microsoft Office PowerPoint</Application>
  <PresentationFormat>Widescreen</PresentationFormat>
  <Paragraphs>35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等线</vt:lpstr>
      <vt:lpstr>微软雅黑</vt:lpstr>
      <vt:lpstr>Arial</vt:lpstr>
      <vt:lpstr>Calibri</vt:lpstr>
      <vt:lpstr>Cambria</vt:lpstr>
      <vt:lpstr>SVN-Newton</vt:lpstr>
      <vt:lpstr>SVN-Ready</vt:lpstr>
      <vt:lpstr>Times New Roman</vt:lpstr>
      <vt:lpstr>思源黑体 CN</vt:lpstr>
      <vt:lpstr>包图主题2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32</cp:revision>
  <dcterms:created xsi:type="dcterms:W3CDTF">2022-06-25T11:44:36Z</dcterms:created>
  <dcterms:modified xsi:type="dcterms:W3CDTF">2025-10-26T13:41:16Z</dcterms:modified>
</cp:coreProperties>
</file>