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46" r:id="rId2"/>
    <p:sldId id="349" r:id="rId3"/>
    <p:sldId id="487" r:id="rId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702FF-34DE-4B6C-9536-C938C38A9E5E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67018-F0EB-4A0A-92D9-1D215EC9D1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2933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 dirty="0" err="1"/>
              <a:t>Thầy</a:t>
            </a:r>
            <a:r>
              <a:rPr lang="en-US" b="0" dirty="0"/>
              <a:t>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nên</a:t>
            </a:r>
            <a:r>
              <a:rPr lang="en-US" b="0" dirty="0"/>
              <a:t> </a:t>
            </a:r>
            <a:r>
              <a:rPr lang="en-US" b="0" dirty="0" err="1"/>
              <a:t>cho</a:t>
            </a:r>
            <a:r>
              <a:rPr lang="en-US" b="0" dirty="0"/>
              <a:t> HS </a:t>
            </a:r>
            <a:r>
              <a:rPr lang="en-US" b="0" dirty="0" err="1"/>
              <a:t>quan</a:t>
            </a:r>
            <a:r>
              <a:rPr lang="en-US" b="0" dirty="0"/>
              <a:t> </a:t>
            </a:r>
            <a:r>
              <a:rPr lang="en-US" b="0" dirty="0" err="1"/>
              <a:t>sát</a:t>
            </a:r>
            <a:r>
              <a:rPr lang="en-US" b="0" dirty="0"/>
              <a:t> </a:t>
            </a:r>
            <a:r>
              <a:rPr lang="en-US" b="0" dirty="0" err="1"/>
              <a:t>vào</a:t>
            </a:r>
            <a:r>
              <a:rPr lang="en-US" b="0" dirty="0"/>
              <a:t> </a:t>
            </a:r>
            <a:r>
              <a:rPr lang="en-US" b="0" dirty="0" err="1"/>
              <a:t>sách</a:t>
            </a:r>
            <a:r>
              <a:rPr lang="en-US" b="0" dirty="0"/>
              <a:t> </a:t>
            </a:r>
            <a:r>
              <a:rPr lang="en-US" b="0" dirty="0" err="1"/>
              <a:t>để</a:t>
            </a:r>
            <a:r>
              <a:rPr lang="en-US" b="0" dirty="0"/>
              <a:t> </a:t>
            </a:r>
            <a:r>
              <a:rPr lang="en-US" b="0" dirty="0" err="1"/>
              <a:t>trả</a:t>
            </a:r>
            <a:r>
              <a:rPr lang="en-US" b="0" dirty="0"/>
              <a:t> </a:t>
            </a:r>
            <a:r>
              <a:rPr lang="en-US" b="0" dirty="0" err="1"/>
              <a:t>lời</a:t>
            </a:r>
            <a:r>
              <a:rPr lang="en-US" b="0" dirty="0"/>
              <a:t>. </a:t>
            </a:r>
            <a:r>
              <a:rPr lang="en-US" b="0" dirty="0" err="1"/>
              <a:t>Khai</a:t>
            </a:r>
            <a:r>
              <a:rPr lang="en-US" b="0" dirty="0"/>
              <a:t> </a:t>
            </a:r>
            <a:r>
              <a:rPr lang="en-US" b="0" dirty="0" err="1"/>
              <a:t>thác</a:t>
            </a:r>
            <a:r>
              <a:rPr lang="en-US" b="0" dirty="0"/>
              <a:t> SGK, </a:t>
            </a:r>
            <a:r>
              <a:rPr lang="en-US" b="0" dirty="0" err="1"/>
              <a:t>hạn</a:t>
            </a:r>
            <a:r>
              <a:rPr lang="en-US" b="0" dirty="0"/>
              <a:t> </a:t>
            </a:r>
            <a:r>
              <a:rPr lang="en-US" b="0" dirty="0" err="1"/>
              <a:t>chế</a:t>
            </a:r>
            <a:r>
              <a:rPr lang="en-US" b="0" dirty="0"/>
              <a:t> </a:t>
            </a:r>
            <a:r>
              <a:rPr lang="en-US" b="0" dirty="0" err="1"/>
              <a:t>nhìn</a:t>
            </a:r>
            <a:r>
              <a:rPr lang="en-US" b="0" dirty="0"/>
              <a:t> </a:t>
            </a:r>
            <a:r>
              <a:rPr lang="en-US" b="0" dirty="0" err="1"/>
              <a:t>màn</a:t>
            </a:r>
            <a:r>
              <a:rPr lang="en-US" b="0" dirty="0"/>
              <a:t> </a:t>
            </a:r>
            <a:r>
              <a:rPr lang="en-US" b="0" dirty="0" err="1"/>
              <a:t>hình</a:t>
            </a:r>
            <a:r>
              <a:rPr lang="en-US" b="0" dirty="0"/>
              <a:t> </a:t>
            </a:r>
            <a:r>
              <a:rPr lang="en-US" b="0" dirty="0" err="1"/>
              <a:t>vì</a:t>
            </a:r>
            <a:r>
              <a:rPr lang="en-US" b="0" dirty="0"/>
              <a:t> </a:t>
            </a:r>
            <a:r>
              <a:rPr lang="en-US" b="0" dirty="0" err="1"/>
              <a:t>nhìn</a:t>
            </a:r>
            <a:r>
              <a:rPr lang="en-US" b="0" dirty="0"/>
              <a:t> </a:t>
            </a:r>
            <a:r>
              <a:rPr lang="en-US" b="0" dirty="0" err="1"/>
              <a:t>màn</a:t>
            </a:r>
            <a:r>
              <a:rPr lang="en-US" b="0" dirty="0"/>
              <a:t> </a:t>
            </a:r>
            <a:r>
              <a:rPr lang="en-US" b="0" dirty="0" err="1"/>
              <a:t>hình</a:t>
            </a:r>
            <a:r>
              <a:rPr lang="en-US" b="0" dirty="0"/>
              <a:t> </a:t>
            </a:r>
            <a:r>
              <a:rPr lang="en-US" b="0" dirty="0" err="1"/>
              <a:t>nhiều</a:t>
            </a:r>
            <a:r>
              <a:rPr lang="en-US" b="0" dirty="0"/>
              <a:t> </a:t>
            </a:r>
            <a:r>
              <a:rPr lang="en-US" b="0" dirty="0" err="1"/>
              <a:t>sẽ</a:t>
            </a:r>
            <a:r>
              <a:rPr lang="en-US" b="0" dirty="0"/>
              <a:t> </a:t>
            </a:r>
            <a:r>
              <a:rPr lang="en-US" b="0" dirty="0" err="1"/>
              <a:t>làm</a:t>
            </a:r>
            <a:r>
              <a:rPr lang="en-US" b="0" dirty="0"/>
              <a:t> HS </a:t>
            </a:r>
            <a:r>
              <a:rPr lang="en-US" b="0" dirty="0" err="1"/>
              <a:t>bị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khi</a:t>
            </a:r>
            <a:r>
              <a:rPr lang="en-US" b="0" dirty="0"/>
              <a:t> </a:t>
            </a:r>
            <a:r>
              <a:rPr lang="en-US" b="0" dirty="0" err="1"/>
              <a:t>khai</a:t>
            </a:r>
            <a:r>
              <a:rPr lang="en-US" b="0" dirty="0"/>
              <a:t> </a:t>
            </a:r>
            <a:r>
              <a:rPr lang="en-US" b="0" dirty="0" err="1"/>
              <a:t>thác</a:t>
            </a:r>
            <a:r>
              <a:rPr lang="en-US" b="0" dirty="0"/>
              <a:t> </a:t>
            </a:r>
            <a:r>
              <a:rPr lang="en-US" b="0" dirty="0" err="1"/>
              <a:t>sgk</a:t>
            </a:r>
            <a:br>
              <a:rPr lang="en-US" b="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7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0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6E70-FBC5-334B-A40A-1A08EC44C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351DCA-D68B-32DC-BFE7-464A5546D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E4EC5-D5CD-DBA4-8FEF-6C3141498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AC8AF-2A5F-47E5-7829-A54DD9A62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676E4-D0CA-893A-7852-6F4F7D4E3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01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B38F-5692-1906-4BC5-FA780F80C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D7009D-98B7-D441-768D-5C083EAE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067E0-0ECE-096B-4B97-2419D175A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2F74C-3880-7DC5-52F1-AF1DCF4A1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CD229-B940-25E7-A5D5-B80D6EF35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786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79992A-71E2-01CA-6197-FDC1B6FA0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5BD90-6C60-D8B3-83B5-978EEE783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ED4AD-2165-7754-1461-EEB5967C0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93277-AAA4-0D76-D2BB-3ABADF025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49BA5-52CC-7F21-1EFC-564AD35A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342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62200" y="2235533"/>
            <a:ext cx="6618000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62200" y="4085600"/>
            <a:ext cx="6007200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3275" y="4897036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20880" y="-232083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56101" y="-55833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802100" y="653885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311954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077676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82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AC2B-8DAA-BFCF-513F-6C1AF1A9F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03A5-7978-8EB9-EC8D-9270249C1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85387-0FAD-1BA6-6CD6-825B2EC63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48067-38FE-61B4-F05C-71C59BE8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A6ECB-9EE5-CE64-ED84-00432EA8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50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3050-F823-B332-05B3-235F5CB5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753E2-2B3B-726F-736A-3FDCBF336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47510-8BB4-1B8D-B395-752C6ADCC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8AF6A-1A60-A490-1014-CA428CAB8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F27FC-643C-4B11-06FE-9319AA3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426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401F-0F4B-432A-7B81-2CC0918FB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E1E5A-3F58-93DB-ADBE-A36EE7C40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90DFB-7B10-4C01-9BAD-89FA9F0DB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9A421-BB29-0F23-4BDB-7F0C556C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B70D1-F3D9-81E1-ABB3-EB21BC71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7E0FE-62D9-00C4-2845-D758131D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24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7B13-70FC-6556-C673-3DBDB27E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CF348-8106-B08E-2F59-D9EE46CB5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91FFC-9C82-797D-AFC9-238C147CF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481A3-577C-517A-B9F1-9065E498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20CB93-6E58-D6B4-A3CB-C0D6AA53A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51ACC-A494-D9D1-C4DA-A0196634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0ABBE-A016-3384-8BDB-7139E31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71AD80-DE44-0792-DCB0-D881E86A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300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36A5B-AD07-3FE6-3851-85BA115F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5E6074-CA01-57F8-775B-F47B69B6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42E75-298D-D1B4-057A-E7FE3CDF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03CD7-31F8-7E33-102E-E9220DF9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FC501-E034-4936-8D4C-649459064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2A2A9-9EE5-4B78-C067-437AA92F7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0065B-8823-C8E5-831C-1C8D8BFC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66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65DF-59E1-AF10-3460-BCF58660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36504-700A-43DC-5011-54D3D2BB0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8F801-EE80-B30B-1FDE-98E27D2BE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2DE61-989F-5DC4-29CE-AF5FBFF78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C9A9A-A243-F3F5-1035-09C53B59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6905B-591B-107E-5ADF-98070332F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8982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D58F5-00EE-6ABA-E053-5040E95B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8938A5-2E27-F977-E211-D530D46BD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E7466-EE64-7CA3-06AE-DFE13E5C3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8F173-3152-8B33-43DB-C4FCA4D5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C10E0-4787-AC97-7925-0826E889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6BBF7-45B1-2047-B8B3-F6D6DC2C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16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9DCB24-4336-ACC4-CD61-F8BED3A4E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51AB5-309F-D6AC-3842-A66A7DFCB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84C55-C221-47A9-14EF-2754662C0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2D4AA-73DD-48B5-97FD-4FEDDA581E1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93122-EEE1-84DF-8B91-AAF59571E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7DAB-F10A-34FD-CA06-4DAC9E12A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382B5-2EF3-4BB3-9A7F-CDE1F7A068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791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ào người bạn mới đến (Kết Nối Tri Thức Với Cuộc Sống) SGK Âm Nhạc Lớp 1.mp4">
            <a:hlinkClick r:id="" action="ppaction://media"/>
            <a:extLst>
              <a:ext uri="{FF2B5EF4-FFF2-40B4-BE49-F238E27FC236}">
                <a16:creationId xmlns:a16="http://schemas.microsoft.com/office/drawing/2014/main" id="{43E2A13B-9BC4-EA7C-F296-5A0E7BD9B0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6.3604" end="503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2" y="-1"/>
            <a:ext cx="12136027" cy="6713035"/>
          </a:xfrm>
          <a:prstGeom prst="roundRect">
            <a:avLst>
              <a:gd name="adj" fmla="val 4105"/>
            </a:avLst>
          </a:prstGeom>
        </p:spPr>
      </p:pic>
    </p:spTree>
    <p:extLst>
      <p:ext uri="{BB962C8B-B14F-4D97-AF65-F5344CB8AC3E}">
        <p14:creationId xmlns:p14="http://schemas.microsoft.com/office/powerpoint/2010/main" val="34954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848584-8435-B088-CABB-7D7444956D5E}"/>
              </a:ext>
            </a:extLst>
          </p:cNvPr>
          <p:cNvSpPr txBox="1"/>
          <p:nvPr/>
        </p:nvSpPr>
        <p:spPr>
          <a:xfrm>
            <a:off x="448378" y="379555"/>
            <a:ext cx="11728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1</a:t>
            </a:r>
            <a:r>
              <a:rPr lang="en-US" sz="3200"/>
              <a:t>. Quan sát tranh và đóng vai bạn nhỏ để giới thiệu về bạn ấy.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858D38-410E-B7FD-88AF-91EDADB90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6949" y="964329"/>
            <a:ext cx="7896252" cy="5893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56B4AF5-7B58-8E71-2F05-3A9C2FA6A5EB}"/>
              </a:ext>
            </a:extLst>
          </p:cNvPr>
          <p:cNvSpPr/>
          <p:nvPr/>
        </p:nvSpPr>
        <p:spPr>
          <a:xfrm>
            <a:off x="4129881" y="1428750"/>
            <a:ext cx="800100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D67830-2232-ABE5-9898-BDB8BC01F5FE}"/>
              </a:ext>
            </a:extLst>
          </p:cNvPr>
          <p:cNvSpPr/>
          <p:nvPr/>
        </p:nvSpPr>
        <p:spPr>
          <a:xfrm>
            <a:off x="4910931" y="4004249"/>
            <a:ext cx="800100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78B407-BBFC-4ACE-B85D-CD5594A0C937}"/>
              </a:ext>
            </a:extLst>
          </p:cNvPr>
          <p:cNvSpPr/>
          <p:nvPr/>
        </p:nvSpPr>
        <p:spPr>
          <a:xfrm>
            <a:off x="2266950" y="5429250"/>
            <a:ext cx="2442415" cy="1056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18E275-2A03-32A7-36A1-951B58D1F0E2}"/>
              </a:ext>
            </a:extLst>
          </p:cNvPr>
          <p:cNvSpPr/>
          <p:nvPr/>
        </p:nvSpPr>
        <p:spPr>
          <a:xfrm>
            <a:off x="4910931" y="1428749"/>
            <a:ext cx="1185069" cy="464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FAEFB64-DD30-45FE-BA07-C26A7DC89C56}"/>
              </a:ext>
            </a:extLst>
          </p:cNvPr>
          <p:cNvGrpSpPr/>
          <p:nvPr/>
        </p:nvGrpSpPr>
        <p:grpSpPr>
          <a:xfrm>
            <a:off x="226592" y="-403760"/>
            <a:ext cx="12042863" cy="7497836"/>
            <a:chOff x="968936" y="845807"/>
            <a:chExt cx="5850314" cy="512064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7B7D04-823E-4D88-90B6-BAB09BF6A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584B3B-AB84-48ED-BFBA-C1C9FA2F10D9}"/>
                </a:ext>
              </a:extLst>
            </p:cNvPr>
            <p:cNvSpPr txBox="1"/>
            <p:nvPr/>
          </p:nvSpPr>
          <p:spPr>
            <a:xfrm>
              <a:off x="1476070" y="2607770"/>
              <a:ext cx="4548058" cy="22017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2114">
                <a:defRPr/>
              </a:pPr>
              <a:r>
                <a:rPr lang="en-US" sz="438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Tuấn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Tú.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2015,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tuổi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mong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sz="399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1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101</Words>
  <Application>Microsoft Office PowerPoint</Application>
  <PresentationFormat>Widescreen</PresentationFormat>
  <Paragraphs>4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 10</dc:creator>
  <cp:lastModifiedBy>Windows 10</cp:lastModifiedBy>
  <cp:revision>1</cp:revision>
  <dcterms:created xsi:type="dcterms:W3CDTF">2025-11-16T14:38:23Z</dcterms:created>
  <dcterms:modified xsi:type="dcterms:W3CDTF">2025-11-16T14:40:59Z</dcterms:modified>
</cp:coreProperties>
</file>