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007577137" r:id="rId2"/>
    <p:sldId id="256" r:id="rId3"/>
    <p:sldId id="441" r:id="rId4"/>
    <p:sldId id="478" r:id="rId5"/>
    <p:sldId id="459" r:id="rId6"/>
    <p:sldId id="2007577132" r:id="rId7"/>
    <p:sldId id="2007577142" r:id="rId8"/>
    <p:sldId id="2007577143" r:id="rId9"/>
    <p:sldId id="474" r:id="rId10"/>
    <p:sldId id="469" r:id="rId11"/>
    <p:sldId id="2007577144" r:id="rId12"/>
    <p:sldId id="265" r:id="rId13"/>
    <p:sldId id="399" r:id="rId14"/>
    <p:sldId id="29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BBE3B-38C2-4CAD-9CF7-553A7BD447F6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BE78-E722-4782-A5DC-924586E212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995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7E76E-362B-A0B7-3AC1-0534C611C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801BD-1028-E49A-886F-CCDAEF663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288CB-353B-D894-7545-A7830B77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6093-E966-4B9F-A077-1124B04C8FA6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69954-72CA-B3EE-209B-FCF285BFB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31B21-D58E-1388-4CC1-D07C5D08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2618D-C33D-477F-8FAD-AA28CA5209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3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590E8-6A09-67C0-6245-C57B38704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7E156-B44B-5E5C-814A-15633809A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E4E49-3BC0-EE2A-3450-82B70711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6093-E966-4B9F-A077-1124B04C8FA6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9A112-3C3F-1132-B0F1-09247240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857C5-EDEB-3549-518E-CED7B6C8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2618D-C33D-477F-8FAD-AA28CA5209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920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D4FB40-0FC4-0408-31D4-3B2BC43AD5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34D744-4876-9DAC-2E23-C0CC605D8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2FB4A-B17C-16CF-BC4B-8374E3F22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6093-E966-4B9F-A077-1124B04C8FA6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6B52E-4D6E-BABE-F089-4F0545EE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3B857-4C54-42F3-33EA-66C7D6FA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2618D-C33D-477F-8FAD-AA28CA5209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9458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8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86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-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6925" cy="686562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394335" y="391886"/>
            <a:ext cx="11438890" cy="6150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81860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8F3B7-8BE2-3328-4478-E36EEC38B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F62EC-BE3B-1BA1-4639-4FD39AF4F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04660-8BDA-E0CF-48FF-ECDD5ECB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6093-E966-4B9F-A077-1124B04C8FA6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78CB7-B5C0-9331-B2E7-7E37D55B5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0D1C3-CA1C-588D-1D70-0AC17BFE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2618D-C33D-477F-8FAD-AA28CA5209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646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02526-180D-25A4-3DF2-61C51BE8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25F9B-85F1-ACE1-6B88-DCEA2C71E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04B8A-9D71-28E2-4689-E7FBC5F04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6093-E966-4B9F-A077-1124B04C8FA6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79F51-F72D-D3E0-7F39-4AE74FF6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D4654-0FF3-8337-CEAA-7840AFE8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2618D-C33D-477F-8FAD-AA28CA5209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39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3AA2-0214-FFAD-E07B-33D469C77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4907B-FB47-470F-C541-D16AC4442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C5360-C477-B731-D541-C310D76F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AE136A-6F04-4BFC-66FE-AA218157B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6093-E966-4B9F-A077-1124B04C8FA6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0416A-EF90-31DD-F337-572EF3481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F4D91-7DDE-553F-689E-E8300B693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2618D-C33D-477F-8FAD-AA28CA5209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570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3412-8931-1C0B-280A-5CB0F5DE6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2107D-2EC0-37F2-2367-B26D7A15B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2BB5C-C567-A862-60EC-A9F42F5C2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FD1D1F-4E69-3047-A8D4-BC10E2FD4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54D627-AABE-0E24-5ECC-9FD0F2DB83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9EAFA0-4A26-AE59-FFFB-FB461D56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6093-E966-4B9F-A077-1124B04C8FA6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32692F-6639-E590-F5B3-A5BB92583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2174A5-3CA7-EADA-0BA1-2812FD3B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2618D-C33D-477F-8FAD-AA28CA5209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672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6F088-F099-E411-492D-CB045563C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26C26-0C66-1951-DA4E-A3131B83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6093-E966-4B9F-A077-1124B04C8FA6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D0E76-D94F-42BA-43D3-7E447B18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37492-DA14-DDD9-2DD5-BFA8F9AB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2618D-C33D-477F-8FAD-AA28CA5209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8841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7CE174-2730-A61D-9372-7C8492F9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6093-E966-4B9F-A077-1124B04C8FA6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8571F-C7CD-8984-434F-D42FFC5DE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3A6E2-473E-5C9D-5195-CCFC841C6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2618D-C33D-477F-8FAD-AA28CA5209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9085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041B-BE25-EF00-6882-D377F1BF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5C4E5-E8FD-FAB3-16F9-AFF42B032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7E160-E187-CF95-4DDE-88E572839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2833F-E55B-FB93-2DA6-21874FB7F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6093-E966-4B9F-A077-1124B04C8FA6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34DCB-EAC0-1D7C-4F56-03693AF6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2D111-44C9-56E8-A5A4-633AB82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2618D-C33D-477F-8FAD-AA28CA5209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9326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C2D7-A29C-2120-350D-65D322706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635F61-6F7D-85E6-6782-5F91EA67D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0AB82-3009-B5A3-3EBA-6FA98C409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07AC1-3EB9-479F-3980-D669FC73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6093-E966-4B9F-A077-1124B04C8FA6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238D8-C931-2D46-E802-AA1312938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5D9D3-55AF-4C14-5782-DF5EDC12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2618D-C33D-477F-8FAD-AA28CA5209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35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BAB1E9-AAED-3024-35E1-86475998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11EF9-1AE7-289F-F051-E346DAF55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F3AA6-52DE-C86A-66B8-7FD74CE96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16093-E966-4B9F-A077-1124B04C8FA6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70993-09CF-6338-4FEE-8EF3731F9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4213E-CC38-E6C8-335C-5E8FBA43C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2618D-C33D-477F-8FAD-AA28CA5209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70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ướng dẫn cách thay đổi 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0"/>
            <a:ext cx="1219199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QUÝ THẦY CÔ 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Nguyễn Thị Thuý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1984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11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4140" y="222340"/>
            <a:ext cx="11303719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823E0-8EE5-67E7-A2BE-75470BE143A9}"/>
              </a:ext>
            </a:extLst>
          </p:cNvPr>
          <p:cNvSpPr txBox="1"/>
          <p:nvPr/>
        </p:nvSpPr>
        <p:spPr>
          <a:xfrm>
            <a:off x="1757506" y="675154"/>
            <a:ext cx="850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khiến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9832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6A4319-DEC4-12DF-5AE1-F77081E61ADF}"/>
              </a:ext>
            </a:extLst>
          </p:cNvPr>
          <p:cNvGrpSpPr/>
          <p:nvPr/>
        </p:nvGrpSpPr>
        <p:grpSpPr>
          <a:xfrm>
            <a:off x="858470" y="1460551"/>
            <a:ext cx="7595399" cy="1278516"/>
            <a:chOff x="1577522" y="2184568"/>
            <a:chExt cx="4882210" cy="861019"/>
          </a:xfrm>
        </p:grpSpPr>
        <p:pic>
          <p:nvPicPr>
            <p:cNvPr id="8" name="图片 23" descr="51miz-E401189-43AF29388">
              <a:extLst>
                <a:ext uri="{FF2B5EF4-FFF2-40B4-BE49-F238E27FC236}">
                  <a16:creationId xmlns:a16="http://schemas.microsoft.com/office/drawing/2014/main" id="{895A84EE-9D55-85D7-3C14-8EA44F752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7522" y="2184568"/>
              <a:ext cx="4831832" cy="8610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4FE33F-05CC-94B5-2E45-7BF36DB36386}"/>
                </a:ext>
              </a:extLst>
            </p:cNvPr>
            <p:cNvSpPr txBox="1"/>
            <p:nvPr/>
          </p:nvSpPr>
          <p:spPr>
            <a:xfrm>
              <a:off x="1627900" y="2200719"/>
              <a:ext cx="4831832" cy="808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9A656A-3542-29E7-A147-CD313A5A3E0B}"/>
              </a:ext>
            </a:extLst>
          </p:cNvPr>
          <p:cNvGrpSpPr/>
          <p:nvPr/>
        </p:nvGrpSpPr>
        <p:grpSpPr>
          <a:xfrm>
            <a:off x="8497591" y="1628151"/>
            <a:ext cx="2721427" cy="792407"/>
            <a:chOff x="7906659" y="1754850"/>
            <a:chExt cx="2721427" cy="7924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E2E30B9-D2CF-F703-B541-DCCD64577234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D1328F-1B73-294E-2053-681382E14AE5}"/>
                </a:ext>
              </a:extLst>
            </p:cNvPr>
            <p:cNvSpPr txBox="1"/>
            <p:nvPr/>
          </p:nvSpPr>
          <p:spPr>
            <a:xfrm>
              <a:off x="7906659" y="1754850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1D4528A9-B68C-7B52-A174-376FC2781F1A}"/>
              </a:ext>
            </a:extLst>
          </p:cNvPr>
          <p:cNvSpPr/>
          <p:nvPr/>
        </p:nvSpPr>
        <p:spPr>
          <a:xfrm>
            <a:off x="3863062" y="2005262"/>
            <a:ext cx="631371" cy="639258"/>
          </a:xfrm>
          <a:prstGeom prst="ellipse">
            <a:avLst/>
          </a:prstGeom>
          <a:noFill/>
          <a:ln w="28575">
            <a:solidFill>
              <a:srgbClr val="DD32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174250F-2C8C-0C18-327E-AA7955623326}"/>
              </a:ext>
            </a:extLst>
          </p:cNvPr>
          <p:cNvSpPr/>
          <p:nvPr/>
        </p:nvSpPr>
        <p:spPr>
          <a:xfrm>
            <a:off x="5179911" y="2045604"/>
            <a:ext cx="386711" cy="639258"/>
          </a:xfrm>
          <a:prstGeom prst="ellipse">
            <a:avLst/>
          </a:prstGeom>
          <a:noFill/>
          <a:ln w="28575">
            <a:solidFill>
              <a:srgbClr val="DD32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7D8691A-DE1D-C8CA-8D24-9AA22A4FAEDA}"/>
              </a:ext>
            </a:extLst>
          </p:cNvPr>
          <p:cNvSpPr/>
          <p:nvPr/>
        </p:nvSpPr>
        <p:spPr>
          <a:xfrm>
            <a:off x="2168165" y="3157099"/>
            <a:ext cx="8908047" cy="2699415"/>
          </a:xfrm>
          <a:prstGeom prst="roundRect">
            <a:avLst/>
          </a:prstGeom>
          <a:solidFill>
            <a:srgbClr val="C2E8FF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294DA9-9FB2-D7E0-BBE1-28C96FD28780}"/>
              </a:ext>
            </a:extLst>
          </p:cNvPr>
          <p:cNvSpPr txBox="1"/>
          <p:nvPr/>
        </p:nvSpPr>
        <p:spPr>
          <a:xfrm>
            <a:off x="2469824" y="4899671"/>
            <a:ext cx="5921638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58DA9B-9672-93D6-5AE4-0D2B0A1CA389}"/>
              </a:ext>
            </a:extLst>
          </p:cNvPr>
          <p:cNvSpPr txBox="1"/>
          <p:nvPr/>
        </p:nvSpPr>
        <p:spPr>
          <a:xfrm>
            <a:off x="2276950" y="4170392"/>
            <a:ext cx="5483498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EA85FC-5C90-CEA3-39BF-24CD8BB851BF}"/>
              </a:ext>
            </a:extLst>
          </p:cNvPr>
          <p:cNvSpPr txBox="1"/>
          <p:nvPr/>
        </p:nvSpPr>
        <p:spPr>
          <a:xfrm>
            <a:off x="2394408" y="3058368"/>
            <a:ext cx="8578392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u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mong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muốn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3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99C-472C-FB7D-A6C4-5C333CD65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8CA5EF2-756D-BD2A-B903-1FA242271E5A}"/>
              </a:ext>
            </a:extLst>
          </p:cNvPr>
          <p:cNvSpPr txBox="1"/>
          <p:nvPr/>
        </p:nvSpPr>
        <p:spPr>
          <a:xfrm>
            <a:off x="2425045" y="597758"/>
            <a:ext cx="7897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9832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9BF46A-9ED4-8479-9DE6-056B37CEA993}"/>
              </a:ext>
            </a:extLst>
          </p:cNvPr>
          <p:cNvSpPr txBox="1"/>
          <p:nvPr/>
        </p:nvSpPr>
        <p:spPr>
          <a:xfrm>
            <a:off x="764748" y="1493518"/>
            <a:ext cx="11217897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 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u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mong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muốn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4B569A-A1C0-F50B-C115-6BF56E8C01D4}"/>
              </a:ext>
            </a:extLst>
          </p:cNvPr>
          <p:cNvSpPr txBox="1"/>
          <p:nvPr/>
        </p:nvSpPr>
        <p:spPr>
          <a:xfrm>
            <a:off x="-263950" y="2943276"/>
            <a:ext cx="7454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CDC1AC-CE30-0990-98BC-6575ABB759BF}"/>
              </a:ext>
            </a:extLst>
          </p:cNvPr>
          <p:cNvSpPr txBox="1"/>
          <p:nvPr/>
        </p:nvSpPr>
        <p:spPr>
          <a:xfrm>
            <a:off x="764748" y="3998342"/>
            <a:ext cx="8068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8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86C3480C-88E4-8CA4-CEC9-20EECB208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ẹ đi chợ mua cá, mua cua. Mẹ mua cả sữa chua, dưa lê. (3)">
            <a:hlinkClick r:id="" action="ppaction://media"/>
            <a:extLst>
              <a:ext uri="{FF2B5EF4-FFF2-40B4-BE49-F238E27FC236}">
                <a16:creationId xmlns:a16="http://schemas.microsoft.com/office/drawing/2014/main" id="{746064ED-DB3D-6F71-1965-B847FB708B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99591" y="0"/>
            <a:ext cx="13891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63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432670"/>
              </p:ext>
            </p:extLst>
          </p:nvPr>
        </p:nvGraphicFramePr>
        <p:xfrm>
          <a:off x="0" y="1385243"/>
          <a:ext cx="12191999" cy="4523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6026">
                  <a:extLst>
                    <a:ext uri="{9D8B030D-6E8A-4147-A177-3AD203B41FA5}">
                      <a16:colId xmlns:a16="http://schemas.microsoft.com/office/drawing/2014/main" val="2505837447"/>
                    </a:ext>
                  </a:extLst>
                </a:gridCol>
                <a:gridCol w="5335973">
                  <a:extLst>
                    <a:ext uri="{9D8B030D-6E8A-4147-A177-3AD203B41FA5}">
                      <a16:colId xmlns:a16="http://schemas.microsoft.com/office/drawing/2014/main" val="3620881639"/>
                    </a:ext>
                  </a:extLst>
                </a:gridCol>
              </a:tblGrid>
              <a:tr h="518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95" marR="60095" marT="30048" marB="300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kern="1200" dirty="0">
                          <a:solidFill>
                            <a:srgbClr val="FFFF00"/>
                          </a:solidFill>
                          <a:effectLst/>
                          <a:latin typeface="+mj-lt"/>
                        </a:rPr>
                        <a:t>Câu </a:t>
                      </a:r>
                      <a:r>
                        <a:rPr lang="en-US" sz="2800" kern="12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95" marR="60095" marT="30048" marB="30048" anchor="ctr"/>
                </a:tc>
                <a:extLst>
                  <a:ext uri="{0D108BD9-81ED-4DB2-BD59-A6C34878D82A}">
                    <a16:rowId xmlns:a16="http://schemas.microsoft.com/office/drawing/2014/main" val="3359720202"/>
                  </a:ext>
                </a:extLst>
              </a:tr>
              <a:tr h="860252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Nhờ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ười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ướng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thiếp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095" marR="60095" marT="30048" marB="300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95" marR="60095" marT="30048" marB="30048" anchor="ctr"/>
                </a:tc>
                <a:extLst>
                  <a:ext uri="{0D108BD9-81ED-4DB2-BD59-A6C34878D82A}">
                    <a16:rowId xmlns:a16="http://schemas.microsoft.com/office/drawing/2014/main" val="397498532"/>
                  </a:ext>
                </a:extLst>
              </a:tr>
              <a:tr h="8602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</a:t>
                      </a:r>
                      <a:r>
                        <a:rPr lang="vi-VN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Muốn các em nhỏ trật tự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vi-VN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xem phim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rạp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095" marR="60095" marT="30048" marB="300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800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095" marR="60095" marT="30048" marB="30048" anchor="ctr"/>
                </a:tc>
                <a:extLst>
                  <a:ext uri="{0D108BD9-81ED-4DB2-BD59-A6C34878D82A}">
                    <a16:rowId xmlns:a16="http://schemas.microsoft.com/office/drawing/2014/main" val="1708710994"/>
                  </a:ext>
                </a:extLst>
              </a:tr>
              <a:tr h="1260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</a:t>
                      </a:r>
                      <a:r>
                        <a:rPr lang="vi-VN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Muốn bố mẹ cho về thăm quê 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095" marR="60095" marT="30048" marB="300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800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095" marR="60095" marT="30048" marB="30048" anchor="ctr"/>
                </a:tc>
                <a:extLst>
                  <a:ext uri="{0D108BD9-81ED-4DB2-BD59-A6C34878D82A}">
                    <a16:rowId xmlns:a16="http://schemas.microsoft.com/office/drawing/2014/main" val="328974318"/>
                  </a:ext>
                </a:extLst>
              </a:tr>
              <a:tr h="9103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</a:t>
                      </a:r>
                      <a:r>
                        <a:rPr lang="vi-VN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Muốn bố mua cho cuốn truyện mình thích 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095" marR="60095" marT="30048" marB="300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95" marR="60095" marT="30048" marB="30048" anchor="ctr"/>
                </a:tc>
                <a:extLst>
                  <a:ext uri="{0D108BD9-81ED-4DB2-BD59-A6C34878D82A}">
                    <a16:rowId xmlns:a16="http://schemas.microsoft.com/office/drawing/2014/main" val="294905748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76717" y="1915373"/>
            <a:ext cx="524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ướng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187" y="210098"/>
            <a:ext cx="12192000" cy="1044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 Bài </a:t>
            </a:r>
            <a:r>
              <a:rPr lang="vi-VN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2696" b="1" dirty="0">
                <a:solidFill>
                  <a:srgbClr val="008000"/>
                </a:solidFill>
                <a:latin typeface="Times New Roman"/>
                <a:ea typeface="Times New Roman"/>
              </a:rPr>
              <a:t>Sử dụng các từ </a:t>
            </a:r>
            <a:r>
              <a:rPr lang="nl-NL" sz="2696" b="1" i="1" dirty="0">
                <a:solidFill>
                  <a:srgbClr val="008000"/>
                </a:solidFill>
                <a:latin typeface="Times New Roman"/>
                <a:ea typeface="Times New Roman"/>
              </a:rPr>
              <a:t>hãy, đứng, chớ, đi, thôi, nào, nhé </a:t>
            </a:r>
            <a:r>
              <a:rPr lang="nl-NL" sz="2696" b="1" dirty="0">
                <a:solidFill>
                  <a:srgbClr val="008000"/>
                </a:solidFill>
                <a:latin typeface="Times New Roman"/>
                <a:ea typeface="Times New Roman"/>
              </a:rPr>
              <a:t> để đặt câu khiến trong mỗi tình huống dưới đây:</a:t>
            </a:r>
            <a:endParaRPr lang="en-US" sz="2696" dirty="0">
              <a:solidFill>
                <a:srgbClr val="008000"/>
              </a:solidFill>
              <a:latin typeface="Times New Roman"/>
              <a:ea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6724" y="2798108"/>
            <a:ext cx="53152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229"/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Phim đang chiếu, các em hãy trật tự đ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6876717" y="3862120"/>
            <a:ext cx="51937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 ơi, mẹ cho con về thăm quê đi!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717" y="4911413"/>
            <a:ext cx="51641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76229"/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Bố mua cho con cuốn 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ruyện</a:t>
            </a:r>
            <a:r>
              <a:rPr lang="vi-VN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cổ tích Việt Nam bố nhé!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84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7EDD6-6A09-B18C-6144-69AEBF0F1F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6D2B7E-2B58-8D1C-FE06-91B487AAA9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6326789698781">
            <a:hlinkClick r:id="" action="ppaction://media"/>
            <a:extLst>
              <a:ext uri="{FF2B5EF4-FFF2-40B4-BE49-F238E27FC236}">
                <a16:creationId xmlns:a16="http://schemas.microsoft.com/office/drawing/2014/main" id="{6891FEAB-67FF-FEDB-7892-7A1EC1E11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2218" y="685800"/>
            <a:ext cx="97075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Có một giờ Văn như thế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Lớp em im phắc lặng nghe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Bài “Mẹ vắng nhà ngày bão”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092190" y="2502598"/>
            <a:ext cx="55424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Ai cũng nghĩ đến mẹ mình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Dịu dàng, đảm đang, tần tảo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Ai cũng thương thương bố mình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Vụng về chăm con ngày bão.</a:t>
            </a:r>
          </a:p>
          <a:p>
            <a:pPr algn="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595060" y="1860697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D357650A-C8BD-C56F-395B-7235280BDD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0318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0154" y="861250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AFEAF-B06C-F54F-76AD-B52F4381775A}"/>
              </a:ext>
            </a:extLst>
          </p:cNvPr>
          <p:cNvSpPr txBox="1"/>
          <p:nvPr/>
        </p:nvSpPr>
        <p:spPr>
          <a:xfrm>
            <a:off x="854012" y="1875467"/>
            <a:ext cx="48708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một giờ Văn như thế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 em im phắc lặng nghe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“Mẹ vắng nhà ngày bão”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 giảng miệt mài say mê.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59299-F098-D098-8762-C0653135D5A7}"/>
              </a:ext>
            </a:extLst>
          </p:cNvPr>
          <p:cNvSpPr txBox="1"/>
          <p:nvPr/>
        </p:nvSpPr>
        <p:spPr>
          <a:xfrm>
            <a:off x="6096000" y="1875467"/>
            <a:ext cx="55764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 cũng nghĩ đến mẹ mình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Dịu dàng, đảm đang, tần tảo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 cũng thương thương bố mình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(Nguyễn Thị Mai)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28EFB5-58CB-F4C7-A671-ED4A59C957FF}"/>
              </a:ext>
            </a:extLst>
          </p:cNvPr>
          <p:cNvGrpSpPr/>
          <p:nvPr/>
        </p:nvGrpSpPr>
        <p:grpSpPr>
          <a:xfrm>
            <a:off x="957462" y="4367023"/>
            <a:ext cx="9552653" cy="1231022"/>
            <a:chOff x="309804" y="3751512"/>
            <a:chExt cx="9552653" cy="123102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A953EA9-36DE-BC86-E412-509D558085AB}"/>
                </a:ext>
              </a:extLst>
            </p:cNvPr>
            <p:cNvSpPr/>
            <p:nvPr/>
          </p:nvSpPr>
          <p:spPr>
            <a:xfrm>
              <a:off x="519532" y="3751512"/>
              <a:ext cx="9342925" cy="1231022"/>
            </a:xfrm>
            <a:prstGeom prst="roundRect">
              <a:avLst/>
            </a:prstGeom>
            <a:solidFill>
              <a:srgbClr val="F0F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613B47-2275-7FD1-C3B9-ED47F521B33D}"/>
                </a:ext>
              </a:extLst>
            </p:cNvPr>
            <p:cNvSpPr txBox="1"/>
            <p:nvPr/>
          </p:nvSpPr>
          <p:spPr>
            <a:xfrm>
              <a:off x="309804" y="3828414"/>
              <a:ext cx="44651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0F362F2-8C07-184A-1C76-356F7D225BC8}"/>
              </a:ext>
            </a:extLst>
          </p:cNvPr>
          <p:cNvSpPr txBox="1"/>
          <p:nvPr/>
        </p:nvSpPr>
        <p:spPr>
          <a:xfrm>
            <a:off x="5243078" y="4443925"/>
            <a:ext cx="4870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D4E854-F810-AFB1-2F49-8A8AA9A4BE28}"/>
              </a:ext>
            </a:extLst>
          </p:cNvPr>
          <p:cNvCxnSpPr/>
          <p:nvPr/>
        </p:nvCxnSpPr>
        <p:spPr>
          <a:xfrm>
            <a:off x="6183085" y="2764973"/>
            <a:ext cx="14913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9BC42F-8187-4D20-B839-3395A61C4133}"/>
              </a:ext>
            </a:extLst>
          </p:cNvPr>
          <p:cNvCxnSpPr/>
          <p:nvPr/>
        </p:nvCxnSpPr>
        <p:spPr>
          <a:xfrm>
            <a:off x="7870371" y="2743201"/>
            <a:ext cx="14913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3F9BDE-DE09-E836-5ED4-05A3A6B53D15}"/>
              </a:ext>
            </a:extLst>
          </p:cNvPr>
          <p:cNvCxnSpPr>
            <a:cxnSpLocks/>
          </p:cNvCxnSpPr>
          <p:nvPr/>
        </p:nvCxnSpPr>
        <p:spPr>
          <a:xfrm>
            <a:off x="9504359" y="2743201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BD7D1E-FDCC-3477-111C-6C54F807BC36}"/>
              </a:ext>
            </a:extLst>
          </p:cNvPr>
          <p:cNvCxnSpPr>
            <a:cxnSpLocks/>
          </p:cNvCxnSpPr>
          <p:nvPr/>
        </p:nvCxnSpPr>
        <p:spPr>
          <a:xfrm>
            <a:off x="6193971" y="3635829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F23DC3B-AACF-2C80-EE44-0E600CBEEAE8}"/>
              </a:ext>
            </a:extLst>
          </p:cNvPr>
          <p:cNvSpPr txBox="1"/>
          <p:nvPr/>
        </p:nvSpPr>
        <p:spPr>
          <a:xfrm>
            <a:off x="1058158" y="1199793"/>
            <a:ext cx="9217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77C994-7C27-B8CA-6454-F24DEC514178}"/>
              </a:ext>
            </a:extLst>
          </p:cNvPr>
          <p:cNvSpPr txBox="1"/>
          <p:nvPr/>
        </p:nvSpPr>
        <p:spPr>
          <a:xfrm>
            <a:off x="445492" y="88607"/>
            <a:ext cx="11349761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cắm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cúi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tấm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thiệp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AA1F6F-F36D-2292-C08F-7A57D6624DD9}"/>
              </a:ext>
            </a:extLst>
          </p:cNvPr>
          <p:cNvGrpSpPr/>
          <p:nvPr/>
        </p:nvGrpSpPr>
        <p:grpSpPr>
          <a:xfrm>
            <a:off x="5852265" y="2154969"/>
            <a:ext cx="5257800" cy="1376924"/>
            <a:chOff x="318286" y="2105362"/>
            <a:chExt cx="5257800" cy="1376924"/>
          </a:xfrm>
        </p:grpSpPr>
        <p:grpSp>
          <p:nvGrpSpPr>
            <p:cNvPr id="16" name="1">
              <a:extLst>
                <a:ext uri="{FF2B5EF4-FFF2-40B4-BE49-F238E27FC236}">
                  <a16:creationId xmlns:a16="http://schemas.microsoft.com/office/drawing/2014/main" id="{07595BC5-9AF2-C9AB-D79E-71EE11D395CD}"/>
                </a:ext>
              </a:extLst>
            </p:cNvPr>
            <p:cNvGrpSpPr/>
            <p:nvPr/>
          </p:nvGrpSpPr>
          <p:grpSpPr>
            <a:xfrm>
              <a:off x="318286" y="2105362"/>
              <a:ext cx="5257800" cy="1376924"/>
              <a:chOff x="318286" y="2105362"/>
              <a:chExt cx="5257800" cy="13769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C2DB3A6-235A-4237-73DD-73FAFE0024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286" y="2105362"/>
                <a:ext cx="5257800" cy="12268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D11556D-DDDD-DEF8-2149-807BD14454FD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vi-VN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u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ỏ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i</m:t>
                          </m:r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D11556D-DDDD-DEF8-2149-807BD14454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039690C-920B-B691-D37D-5AF567D37227}"/>
                </a:ext>
              </a:extLst>
            </p:cNvPr>
            <p:cNvSpPr txBox="1"/>
            <p:nvPr/>
          </p:nvSpPr>
          <p:spPr>
            <a:xfrm>
              <a:off x="683838" y="2156348"/>
              <a:ext cx="429605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61E52C61-B420-1BAC-E4E3-358BBC9372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550" t="14433" r="28196" b="8065"/>
          <a:stretch/>
        </p:blipFill>
        <p:spPr>
          <a:xfrm>
            <a:off x="10653665" y="320564"/>
            <a:ext cx="1251284" cy="11908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C4576C9-5291-F968-3576-8D639EF03F7A}"/>
              </a:ext>
            </a:extLst>
          </p:cNvPr>
          <p:cNvGrpSpPr/>
          <p:nvPr/>
        </p:nvGrpSpPr>
        <p:grpSpPr>
          <a:xfrm>
            <a:off x="354940" y="2230012"/>
            <a:ext cx="5257800" cy="1385154"/>
            <a:chOff x="492673" y="2097132"/>
            <a:chExt cx="5257800" cy="1385154"/>
          </a:xfrm>
        </p:grpSpPr>
        <p:grpSp>
          <p:nvGrpSpPr>
            <p:cNvPr id="7" name="1">
              <a:extLst>
                <a:ext uri="{FF2B5EF4-FFF2-40B4-BE49-F238E27FC236}">
                  <a16:creationId xmlns:a16="http://schemas.microsoft.com/office/drawing/2014/main" id="{1E540758-849B-3CEA-655D-5DCB6C9347A1}"/>
                </a:ext>
              </a:extLst>
            </p:cNvPr>
            <p:cNvGrpSpPr/>
            <p:nvPr/>
          </p:nvGrpSpPr>
          <p:grpSpPr>
            <a:xfrm>
              <a:off x="492673" y="2097132"/>
              <a:ext cx="5257800" cy="1385154"/>
              <a:chOff x="492673" y="2097132"/>
              <a:chExt cx="5257800" cy="138515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C3BD69C-AE5D-1C3D-25CC-39C8F4ACC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673" y="2097132"/>
                <a:ext cx="5257800" cy="12268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0CA588F1-93FE-E081-056F-52C27766AB7B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vi-VN" sz="36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ể</m:t>
                          </m:r>
                        </m:oMath>
                      </m:oMathPara>
                    </a14:m>
                    <a:endParaRPr lang="en-US" sz="3600" dirty="0">
                      <a:solidFill>
                        <a:prstClr val="black"/>
                      </a:solidFill>
                      <a:latin typeface="#9Slide02 Noi dung dai"/>
                    </a:endParaRPr>
                  </a:p>
                  <a:p>
                    <a:pPr>
                      <a:defRPr/>
                    </a:pPr>
                    <a:endParaRPr lang="en-US" sz="36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24E02ED-0C93-699B-BB4B-1B7FD2A58A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A81E65-7233-0530-DD24-CBCD92D6E3CA}"/>
                </a:ext>
              </a:extLst>
            </p:cNvPr>
            <p:cNvSpPr txBox="1"/>
            <p:nvPr/>
          </p:nvSpPr>
          <p:spPr>
            <a:xfrm>
              <a:off x="683838" y="2156348"/>
              <a:ext cx="429605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30BA4B-A296-4DD8-F320-27CA1215C659}"/>
              </a:ext>
            </a:extLst>
          </p:cNvPr>
          <p:cNvGrpSpPr/>
          <p:nvPr/>
        </p:nvGrpSpPr>
        <p:grpSpPr>
          <a:xfrm>
            <a:off x="354940" y="3840029"/>
            <a:ext cx="5257800" cy="1385154"/>
            <a:chOff x="492673" y="2097132"/>
            <a:chExt cx="5257800" cy="1385154"/>
          </a:xfrm>
        </p:grpSpPr>
        <p:grpSp>
          <p:nvGrpSpPr>
            <p:cNvPr id="12" name="1">
              <a:extLst>
                <a:ext uri="{FF2B5EF4-FFF2-40B4-BE49-F238E27FC236}">
                  <a16:creationId xmlns:a16="http://schemas.microsoft.com/office/drawing/2014/main" id="{3F945E3D-8F74-5305-4FC1-38C14864D3D8}"/>
                </a:ext>
              </a:extLst>
            </p:cNvPr>
            <p:cNvGrpSpPr/>
            <p:nvPr/>
          </p:nvGrpSpPr>
          <p:grpSpPr>
            <a:xfrm>
              <a:off x="492673" y="2097132"/>
              <a:ext cx="5257800" cy="1385154"/>
              <a:chOff x="492673" y="2097132"/>
              <a:chExt cx="5257800" cy="138515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C30DAC4-AD8D-C145-31E9-27BF8D2F4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673" y="2097132"/>
                <a:ext cx="5257800" cy="12268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E73C761-F8FC-C0A9-4D93-00FE373B321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vi-VN" sz="36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ả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3600" dirty="0">
                      <a:solidFill>
                        <a:prstClr val="black"/>
                      </a:solidFill>
                      <a:latin typeface="#9Slide02 Noi dung dai"/>
                    </a:endParaRPr>
                  </a:p>
                  <a:p>
                    <a:pPr>
                      <a:defRPr/>
                    </a:pPr>
                    <a:endParaRPr lang="en-US" sz="36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E73C761-F8FC-C0A9-4D93-00FE373B32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609DEC-1B5C-BCC5-B65A-97001C1D7A53}"/>
                </a:ext>
              </a:extLst>
            </p:cNvPr>
            <p:cNvSpPr txBox="1"/>
            <p:nvPr/>
          </p:nvSpPr>
          <p:spPr>
            <a:xfrm>
              <a:off x="683838" y="2156348"/>
              <a:ext cx="429605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CBACB1-6D7C-28DE-03E8-C7B8F60A11E2}"/>
              </a:ext>
            </a:extLst>
          </p:cNvPr>
          <p:cNvGrpSpPr/>
          <p:nvPr/>
        </p:nvGrpSpPr>
        <p:grpSpPr>
          <a:xfrm>
            <a:off x="5912711" y="3760871"/>
            <a:ext cx="5257800" cy="1385154"/>
            <a:chOff x="492673" y="2097132"/>
            <a:chExt cx="5257800" cy="1385154"/>
          </a:xfrm>
        </p:grpSpPr>
        <p:grpSp>
          <p:nvGrpSpPr>
            <p:cNvPr id="18" name="1">
              <a:extLst>
                <a:ext uri="{FF2B5EF4-FFF2-40B4-BE49-F238E27FC236}">
                  <a16:creationId xmlns:a16="http://schemas.microsoft.com/office/drawing/2014/main" id="{6863D8BC-F92A-D006-2A90-BE164C2F54C2}"/>
                </a:ext>
              </a:extLst>
            </p:cNvPr>
            <p:cNvGrpSpPr/>
            <p:nvPr/>
          </p:nvGrpSpPr>
          <p:grpSpPr>
            <a:xfrm>
              <a:off x="492673" y="2097132"/>
              <a:ext cx="5257800" cy="1385154"/>
              <a:chOff x="492673" y="2097132"/>
              <a:chExt cx="5257800" cy="138515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2343044-C0A5-9FF0-8E32-48227AB52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673" y="2097132"/>
                <a:ext cx="5257800" cy="12268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664B1F16-4F33-23D8-8B3F-80CDDB6F8194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vi-VN" sz="36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khi</m:t>
                          </m:r>
                          <m: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ế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oMath>
                      </m:oMathPara>
                    </a14:m>
                    <a:endParaRPr lang="en-US" sz="3600" dirty="0">
                      <a:solidFill>
                        <a:prstClr val="black"/>
                      </a:solidFill>
                      <a:latin typeface="#9Slide02 Noi dung dai"/>
                    </a:endParaRPr>
                  </a:p>
                  <a:p>
                    <a:pPr>
                      <a:defRPr/>
                    </a:pPr>
                    <a:endParaRPr lang="en-US" sz="36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664B1F16-4F33-23D8-8B3F-80CDDB6F8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607C8E-75F2-84C7-51E0-0D6FB782CB46}"/>
                </a:ext>
              </a:extLst>
            </p:cNvPr>
            <p:cNvSpPr txBox="1"/>
            <p:nvPr/>
          </p:nvSpPr>
          <p:spPr>
            <a:xfrm>
              <a:off x="683838" y="2156348"/>
              <a:ext cx="429605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BE7784B-3615-4E89-D4A2-020996128CC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4460330" y="2287094"/>
            <a:ext cx="953444" cy="9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58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EF6FB-757A-6C6B-AEA4-7ED1AF907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AFB016-89FC-8122-FFAC-C5D7843DCD41}"/>
              </a:ext>
            </a:extLst>
          </p:cNvPr>
          <p:cNvSpPr txBox="1"/>
          <p:nvPr/>
        </p:nvSpPr>
        <p:spPr>
          <a:xfrm>
            <a:off x="445492" y="88607"/>
            <a:ext cx="11349761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A,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trai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27AC0A-FA36-177D-5EE9-35181A505789}"/>
              </a:ext>
            </a:extLst>
          </p:cNvPr>
          <p:cNvGrpSpPr/>
          <p:nvPr/>
        </p:nvGrpSpPr>
        <p:grpSpPr>
          <a:xfrm>
            <a:off x="5852265" y="2154969"/>
            <a:ext cx="5257800" cy="1376924"/>
            <a:chOff x="318286" y="2105362"/>
            <a:chExt cx="5257800" cy="1376924"/>
          </a:xfrm>
        </p:grpSpPr>
        <p:grpSp>
          <p:nvGrpSpPr>
            <p:cNvPr id="16" name="1">
              <a:extLst>
                <a:ext uri="{FF2B5EF4-FFF2-40B4-BE49-F238E27FC236}">
                  <a16:creationId xmlns:a16="http://schemas.microsoft.com/office/drawing/2014/main" id="{20556BBB-015F-BD78-6E5B-D33926C5E247}"/>
                </a:ext>
              </a:extLst>
            </p:cNvPr>
            <p:cNvGrpSpPr/>
            <p:nvPr/>
          </p:nvGrpSpPr>
          <p:grpSpPr>
            <a:xfrm>
              <a:off x="318286" y="2105362"/>
              <a:ext cx="5257800" cy="1376924"/>
              <a:chOff x="318286" y="2105362"/>
              <a:chExt cx="5257800" cy="13769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D6EC271-21CF-8BAE-D2CD-7F4B11EAEA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286" y="2105362"/>
                <a:ext cx="5257800" cy="12268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C65C0485-8A22-0B4F-BE34-AD0BF4D74505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vi-VN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u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ỏ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i</m:t>
                          </m:r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D11556D-DDDD-DEF8-2149-807BD14454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F9747F-5383-DC61-B975-1D266240DA75}"/>
                </a:ext>
              </a:extLst>
            </p:cNvPr>
            <p:cNvSpPr txBox="1"/>
            <p:nvPr/>
          </p:nvSpPr>
          <p:spPr>
            <a:xfrm>
              <a:off x="683838" y="2156348"/>
              <a:ext cx="429605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pic>
        <p:nvPicPr>
          <p:cNvPr id="4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5DEB5CFA-37B6-05E8-01A9-DBBA2D35E1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550" t="14433" r="28196" b="8065"/>
          <a:stretch/>
        </p:blipFill>
        <p:spPr>
          <a:xfrm>
            <a:off x="10653665" y="320564"/>
            <a:ext cx="1251284" cy="11908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0B91D6-69BC-BE78-BF09-163CEB16B7E4}"/>
              </a:ext>
            </a:extLst>
          </p:cNvPr>
          <p:cNvGrpSpPr/>
          <p:nvPr/>
        </p:nvGrpSpPr>
        <p:grpSpPr>
          <a:xfrm>
            <a:off x="354940" y="2230012"/>
            <a:ext cx="5257800" cy="1385154"/>
            <a:chOff x="492673" y="2097132"/>
            <a:chExt cx="5257800" cy="1385154"/>
          </a:xfrm>
        </p:grpSpPr>
        <p:grpSp>
          <p:nvGrpSpPr>
            <p:cNvPr id="7" name="1">
              <a:extLst>
                <a:ext uri="{FF2B5EF4-FFF2-40B4-BE49-F238E27FC236}">
                  <a16:creationId xmlns:a16="http://schemas.microsoft.com/office/drawing/2014/main" id="{C2584F7A-0E56-DCDC-74F3-74C13879F744}"/>
                </a:ext>
              </a:extLst>
            </p:cNvPr>
            <p:cNvGrpSpPr/>
            <p:nvPr/>
          </p:nvGrpSpPr>
          <p:grpSpPr>
            <a:xfrm>
              <a:off x="492673" y="2097132"/>
              <a:ext cx="5257800" cy="1385154"/>
              <a:chOff x="492673" y="2097132"/>
              <a:chExt cx="5257800" cy="138515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4D2074-C692-69DC-2CE6-18E3F4AC2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673" y="2097132"/>
                <a:ext cx="5257800" cy="12268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4ABDD97-AE89-D6D3-A236-0B8ABE6A197D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vi-VN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u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k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ể</m:t>
                          </m:r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24E02ED-0C93-699B-BB4B-1B7FD2A58A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A8F74B-4007-3281-B1DD-DF684065C46A}"/>
                </a:ext>
              </a:extLst>
            </p:cNvPr>
            <p:cNvSpPr txBox="1"/>
            <p:nvPr/>
          </p:nvSpPr>
          <p:spPr>
            <a:xfrm>
              <a:off x="683838" y="2156348"/>
              <a:ext cx="429605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ED16F8-667E-35EC-FD47-CAE944AC2DCF}"/>
              </a:ext>
            </a:extLst>
          </p:cNvPr>
          <p:cNvGrpSpPr/>
          <p:nvPr/>
        </p:nvGrpSpPr>
        <p:grpSpPr>
          <a:xfrm>
            <a:off x="354940" y="3840029"/>
            <a:ext cx="5257800" cy="1385154"/>
            <a:chOff x="492673" y="2097132"/>
            <a:chExt cx="5257800" cy="1385154"/>
          </a:xfrm>
        </p:grpSpPr>
        <p:grpSp>
          <p:nvGrpSpPr>
            <p:cNvPr id="12" name="1">
              <a:extLst>
                <a:ext uri="{FF2B5EF4-FFF2-40B4-BE49-F238E27FC236}">
                  <a16:creationId xmlns:a16="http://schemas.microsoft.com/office/drawing/2014/main" id="{BCC64B12-300E-D005-27A0-417A4A708254}"/>
                </a:ext>
              </a:extLst>
            </p:cNvPr>
            <p:cNvGrpSpPr/>
            <p:nvPr/>
          </p:nvGrpSpPr>
          <p:grpSpPr>
            <a:xfrm>
              <a:off x="492673" y="2097132"/>
              <a:ext cx="5257800" cy="1385154"/>
              <a:chOff x="492673" y="2097132"/>
              <a:chExt cx="5257800" cy="138515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FEC4577-5C35-4371-E60E-A4B6006FB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673" y="2097132"/>
                <a:ext cx="5257800" cy="12268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522A71B6-DBFC-1A57-CEFD-C4938DB0B5F3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vi-VN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u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ả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</m:t>
                          </m:r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522A71B6-DBFC-1A57-CEFD-C4938DB0B5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18CF5E-6C0E-4E06-4548-E2BBF8C50744}"/>
                </a:ext>
              </a:extLst>
            </p:cNvPr>
            <p:cNvSpPr txBox="1"/>
            <p:nvPr/>
          </p:nvSpPr>
          <p:spPr>
            <a:xfrm>
              <a:off x="683838" y="2156348"/>
              <a:ext cx="429605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E4B922-D9C2-BA94-1E2E-137FC2BB0AAB}"/>
              </a:ext>
            </a:extLst>
          </p:cNvPr>
          <p:cNvGrpSpPr/>
          <p:nvPr/>
        </p:nvGrpSpPr>
        <p:grpSpPr>
          <a:xfrm>
            <a:off x="5912711" y="3760871"/>
            <a:ext cx="5257800" cy="1385154"/>
            <a:chOff x="492673" y="2097132"/>
            <a:chExt cx="5257800" cy="1385154"/>
          </a:xfrm>
        </p:grpSpPr>
        <p:grpSp>
          <p:nvGrpSpPr>
            <p:cNvPr id="18" name="1">
              <a:extLst>
                <a:ext uri="{FF2B5EF4-FFF2-40B4-BE49-F238E27FC236}">
                  <a16:creationId xmlns:a16="http://schemas.microsoft.com/office/drawing/2014/main" id="{D2D98936-29FB-D628-12A6-F2AE87F67829}"/>
                </a:ext>
              </a:extLst>
            </p:cNvPr>
            <p:cNvGrpSpPr/>
            <p:nvPr/>
          </p:nvGrpSpPr>
          <p:grpSpPr>
            <a:xfrm>
              <a:off x="492673" y="2097132"/>
              <a:ext cx="5257800" cy="1385154"/>
              <a:chOff x="492673" y="2097132"/>
              <a:chExt cx="5257800" cy="138515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4F5CCEE-BED3-EB96-DB9B-0DD476A40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673" y="2097132"/>
                <a:ext cx="5257800" cy="12268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3D328EC4-4EB6-AC02-95E2-A11C7C10BE7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vi-VN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u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khi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ế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n</m:t>
                          </m:r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3D328EC4-4EB6-AC02-95E2-A11C7C10BE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AA1CC7-90C3-EBCC-1658-76181C1BE0D3}"/>
                </a:ext>
              </a:extLst>
            </p:cNvPr>
            <p:cNvSpPr txBox="1"/>
            <p:nvPr/>
          </p:nvSpPr>
          <p:spPr>
            <a:xfrm>
              <a:off x="683838" y="2156348"/>
              <a:ext cx="429605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F860524-B1C8-4787-1162-69748DE8E7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4188983" y="3849724"/>
            <a:ext cx="953444" cy="9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61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3BEE1-5F44-6806-B25C-5336BF396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9FD5A6-5595-316C-30C6-5F8F5B1C2D17}"/>
              </a:ext>
            </a:extLst>
          </p:cNvPr>
          <p:cNvSpPr txBox="1"/>
          <p:nvPr/>
        </p:nvSpPr>
        <p:spPr>
          <a:xfrm>
            <a:off x="445492" y="88607"/>
            <a:ext cx="11349761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xoá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‘‘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Nấu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ngon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A116DC-491B-24C2-714E-AA681C4B769E}"/>
              </a:ext>
            </a:extLst>
          </p:cNvPr>
          <p:cNvGrpSpPr/>
          <p:nvPr/>
        </p:nvGrpSpPr>
        <p:grpSpPr>
          <a:xfrm>
            <a:off x="5852265" y="2154969"/>
            <a:ext cx="5257800" cy="1376924"/>
            <a:chOff x="318286" y="2105362"/>
            <a:chExt cx="5257800" cy="1376924"/>
          </a:xfrm>
        </p:grpSpPr>
        <p:grpSp>
          <p:nvGrpSpPr>
            <p:cNvPr id="16" name="1">
              <a:extLst>
                <a:ext uri="{FF2B5EF4-FFF2-40B4-BE49-F238E27FC236}">
                  <a16:creationId xmlns:a16="http://schemas.microsoft.com/office/drawing/2014/main" id="{E1D4136E-8AD2-FD2C-7E9C-7AC58EDD4A51}"/>
                </a:ext>
              </a:extLst>
            </p:cNvPr>
            <p:cNvGrpSpPr/>
            <p:nvPr/>
          </p:nvGrpSpPr>
          <p:grpSpPr>
            <a:xfrm>
              <a:off x="318286" y="2105362"/>
              <a:ext cx="5257800" cy="1376924"/>
              <a:chOff x="318286" y="2105362"/>
              <a:chExt cx="5257800" cy="13769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82D9CD9-D5CE-D6E9-8DEB-135464E9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286" y="2105362"/>
                <a:ext cx="5257800" cy="12268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74952F26-0B3C-122A-B5AC-BBB6F98E9623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vi-VN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u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ỏ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i</m:t>
                          </m:r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D11556D-DDDD-DEF8-2149-807BD14454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1AECAC-FBC1-4DD0-DC88-F3FDD44B1AE4}"/>
                </a:ext>
              </a:extLst>
            </p:cNvPr>
            <p:cNvSpPr txBox="1"/>
            <p:nvPr/>
          </p:nvSpPr>
          <p:spPr>
            <a:xfrm>
              <a:off x="683838" y="2156348"/>
              <a:ext cx="429605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pic>
        <p:nvPicPr>
          <p:cNvPr id="4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5465703C-D942-D87D-527D-D7F3180D72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550" t="14433" r="28196" b="8065"/>
          <a:stretch/>
        </p:blipFill>
        <p:spPr>
          <a:xfrm>
            <a:off x="10653665" y="320564"/>
            <a:ext cx="1251284" cy="11908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48422D8-1BA4-1B8C-2246-B0E71C4B8FA9}"/>
              </a:ext>
            </a:extLst>
          </p:cNvPr>
          <p:cNvGrpSpPr/>
          <p:nvPr/>
        </p:nvGrpSpPr>
        <p:grpSpPr>
          <a:xfrm>
            <a:off x="354940" y="2230012"/>
            <a:ext cx="5257800" cy="1385154"/>
            <a:chOff x="492673" y="2097132"/>
            <a:chExt cx="5257800" cy="1385154"/>
          </a:xfrm>
        </p:grpSpPr>
        <p:grpSp>
          <p:nvGrpSpPr>
            <p:cNvPr id="7" name="1">
              <a:extLst>
                <a:ext uri="{FF2B5EF4-FFF2-40B4-BE49-F238E27FC236}">
                  <a16:creationId xmlns:a16="http://schemas.microsoft.com/office/drawing/2014/main" id="{4B319375-9100-CB46-CC8D-3FA754439ACA}"/>
                </a:ext>
              </a:extLst>
            </p:cNvPr>
            <p:cNvGrpSpPr/>
            <p:nvPr/>
          </p:nvGrpSpPr>
          <p:grpSpPr>
            <a:xfrm>
              <a:off x="492673" y="2097132"/>
              <a:ext cx="5257800" cy="1385154"/>
              <a:chOff x="492673" y="2097132"/>
              <a:chExt cx="5257800" cy="138515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BF533A2-597C-BA45-7BE2-6815F0778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673" y="2097132"/>
                <a:ext cx="5257800" cy="12268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6E302950-2917-A7AD-7435-77EAB51F466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vi-VN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u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k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ể</m:t>
                          </m:r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24E02ED-0C93-699B-BB4B-1B7FD2A58A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EA42CB-C0A0-995A-E0DC-5CC029FE3C55}"/>
                </a:ext>
              </a:extLst>
            </p:cNvPr>
            <p:cNvSpPr txBox="1"/>
            <p:nvPr/>
          </p:nvSpPr>
          <p:spPr>
            <a:xfrm>
              <a:off x="683838" y="2156348"/>
              <a:ext cx="429605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890A02-A976-D2F8-DC8A-C8750990883F}"/>
              </a:ext>
            </a:extLst>
          </p:cNvPr>
          <p:cNvGrpSpPr/>
          <p:nvPr/>
        </p:nvGrpSpPr>
        <p:grpSpPr>
          <a:xfrm>
            <a:off x="354940" y="3840029"/>
            <a:ext cx="5257800" cy="1385154"/>
            <a:chOff x="492673" y="2097132"/>
            <a:chExt cx="5257800" cy="1385154"/>
          </a:xfrm>
        </p:grpSpPr>
        <p:grpSp>
          <p:nvGrpSpPr>
            <p:cNvPr id="12" name="1">
              <a:extLst>
                <a:ext uri="{FF2B5EF4-FFF2-40B4-BE49-F238E27FC236}">
                  <a16:creationId xmlns:a16="http://schemas.microsoft.com/office/drawing/2014/main" id="{CD071730-312F-2BA8-43B0-C0573F58405E}"/>
                </a:ext>
              </a:extLst>
            </p:cNvPr>
            <p:cNvGrpSpPr/>
            <p:nvPr/>
          </p:nvGrpSpPr>
          <p:grpSpPr>
            <a:xfrm>
              <a:off x="492673" y="2097132"/>
              <a:ext cx="5257800" cy="1385154"/>
              <a:chOff x="492673" y="2097132"/>
              <a:chExt cx="5257800" cy="138515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5386E2F-75A0-16AD-9B4C-AA2D06C75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673" y="2097132"/>
                <a:ext cx="5257800" cy="12268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69FB3CC9-D920-EC40-3DE2-E44B53AFE01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vi-VN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u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ả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</m:t>
                          </m:r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69FB3CC9-D920-EC40-3DE2-E44B53AFE0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D28971-1261-3A46-B984-ACFD8AE5E17A}"/>
                </a:ext>
              </a:extLst>
            </p:cNvPr>
            <p:cNvSpPr txBox="1"/>
            <p:nvPr/>
          </p:nvSpPr>
          <p:spPr>
            <a:xfrm>
              <a:off x="683838" y="2156348"/>
              <a:ext cx="429605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7FFC78-4934-CB57-B136-8A71401EB4AC}"/>
              </a:ext>
            </a:extLst>
          </p:cNvPr>
          <p:cNvGrpSpPr/>
          <p:nvPr/>
        </p:nvGrpSpPr>
        <p:grpSpPr>
          <a:xfrm>
            <a:off x="5912711" y="3760871"/>
            <a:ext cx="5257800" cy="1385154"/>
            <a:chOff x="492673" y="2097132"/>
            <a:chExt cx="5257800" cy="1385154"/>
          </a:xfrm>
        </p:grpSpPr>
        <p:grpSp>
          <p:nvGrpSpPr>
            <p:cNvPr id="18" name="1">
              <a:extLst>
                <a:ext uri="{FF2B5EF4-FFF2-40B4-BE49-F238E27FC236}">
                  <a16:creationId xmlns:a16="http://schemas.microsoft.com/office/drawing/2014/main" id="{6A0AB760-92E2-67E9-BE82-015FF90D3FC1}"/>
                </a:ext>
              </a:extLst>
            </p:cNvPr>
            <p:cNvGrpSpPr/>
            <p:nvPr/>
          </p:nvGrpSpPr>
          <p:grpSpPr>
            <a:xfrm>
              <a:off x="492673" y="2097132"/>
              <a:ext cx="5257800" cy="1385154"/>
              <a:chOff x="492673" y="2097132"/>
              <a:chExt cx="5257800" cy="138515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22E1655-3F4D-BC3D-E145-997FF5DB2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673" y="2097132"/>
                <a:ext cx="5257800" cy="12268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F96A5464-EEC2-AAE8-E420-B50C82DCFD85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vi-VN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u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khi</m:t>
                          </m:r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ế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n</m:t>
                          </m:r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F96A5464-EEC2-AAE8-E420-B50C82DCFD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192" y="2374290"/>
                    <a:ext cx="3073871" cy="110799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F8F24C-D1C3-D0AB-A862-C9C34DDF7757}"/>
                </a:ext>
              </a:extLst>
            </p:cNvPr>
            <p:cNvSpPr txBox="1"/>
            <p:nvPr/>
          </p:nvSpPr>
          <p:spPr>
            <a:xfrm>
              <a:off x="683838" y="2156348"/>
              <a:ext cx="429605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0F101E9-8F9F-8E6C-D3A1-F6F0234694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9640862" y="3800821"/>
            <a:ext cx="953444" cy="9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43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FF602-05A9-40C4-0438-2865BE92B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8490C-108B-263A-85A6-1C409BD96204}"/>
              </a:ext>
            </a:extLst>
          </p:cNvPr>
          <p:cNvSpPr/>
          <p:nvPr/>
        </p:nvSpPr>
        <p:spPr>
          <a:xfrm>
            <a:off x="365760" y="265814"/>
            <a:ext cx="11567160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B00EA4-D449-8458-F07B-BD1D5AE28E73}"/>
              </a:ext>
            </a:extLst>
          </p:cNvPr>
          <p:cNvSpPr/>
          <p:nvPr/>
        </p:nvSpPr>
        <p:spPr>
          <a:xfrm>
            <a:off x="514350" y="457201"/>
            <a:ext cx="11076759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E2763C-E1BD-7073-1544-3D61EA8D1014}"/>
              </a:ext>
            </a:extLst>
          </p:cNvPr>
          <p:cNvGrpSpPr/>
          <p:nvPr/>
        </p:nvGrpSpPr>
        <p:grpSpPr>
          <a:xfrm>
            <a:off x="429547" y="238263"/>
            <a:ext cx="1575662" cy="1575662"/>
            <a:chOff x="1067330" y="536584"/>
            <a:chExt cx="1575662" cy="1575662"/>
          </a:xfrm>
        </p:grpSpPr>
        <p:pic>
          <p:nvPicPr>
            <p:cNvPr id="7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id="{C8BB91CF-6EC8-047E-7E1E-6ECBBB3D3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4FAB6D-9359-7E03-3505-4951A7C67D18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6AD610-8DCE-453D-4D17-36A908EF9DD7}"/>
              </a:ext>
            </a:extLst>
          </p:cNvPr>
          <p:cNvSpPr txBox="1"/>
          <p:nvPr/>
        </p:nvSpPr>
        <p:spPr>
          <a:xfrm>
            <a:off x="1412013" y="675147"/>
            <a:ext cx="964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49E5CD-A8D1-917C-2A97-FF32C7DD9297}"/>
              </a:ext>
            </a:extLst>
          </p:cNvPr>
          <p:cNvGrpSpPr/>
          <p:nvPr/>
        </p:nvGrpSpPr>
        <p:grpSpPr>
          <a:xfrm>
            <a:off x="904891" y="3178244"/>
            <a:ext cx="5467106" cy="1305926"/>
            <a:chOff x="628894" y="3342615"/>
            <a:chExt cx="5467106" cy="1305926"/>
          </a:xfrm>
        </p:grpSpPr>
        <p:pic>
          <p:nvPicPr>
            <p:cNvPr id="11" name="图片 23" descr="51miz-E401189-43AF29388">
              <a:extLst>
                <a:ext uri="{FF2B5EF4-FFF2-40B4-BE49-F238E27FC236}">
                  <a16:creationId xmlns:a16="http://schemas.microsoft.com/office/drawing/2014/main" id="{24570DCB-34E4-0210-46D1-FBF1DECB1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987" y="3342615"/>
              <a:ext cx="5377013" cy="13059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F70977-D115-2F4F-29A4-8F51CBEF2638}"/>
                </a:ext>
              </a:extLst>
            </p:cNvPr>
            <p:cNvSpPr txBox="1"/>
            <p:nvPr/>
          </p:nvSpPr>
          <p:spPr>
            <a:xfrm>
              <a:off x="628894" y="3598280"/>
              <a:ext cx="5467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ạ!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251173-768D-511A-4599-3C56CBD723A1}"/>
              </a:ext>
            </a:extLst>
          </p:cNvPr>
          <p:cNvGrpSpPr/>
          <p:nvPr/>
        </p:nvGrpSpPr>
        <p:grpSpPr>
          <a:xfrm>
            <a:off x="1005023" y="1690063"/>
            <a:ext cx="5090977" cy="1305926"/>
            <a:chOff x="1516652" y="2470510"/>
            <a:chExt cx="5090977" cy="1305926"/>
          </a:xfrm>
        </p:grpSpPr>
        <p:pic>
          <p:nvPicPr>
            <p:cNvPr id="26" name="图片 23" descr="51miz-E401189-43AF29388">
              <a:extLst>
                <a:ext uri="{FF2B5EF4-FFF2-40B4-BE49-F238E27FC236}">
                  <a16:creationId xmlns:a16="http://schemas.microsoft.com/office/drawing/2014/main" id="{0BB44F69-8D96-1600-F321-368665CB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6652" y="2470510"/>
              <a:ext cx="5090977" cy="13059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CA4B10-EBAE-DCEC-87C9-74192CE24CDA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6CB522-1762-16E6-59DD-E640D6ADD430}"/>
              </a:ext>
            </a:extLst>
          </p:cNvPr>
          <p:cNvGrpSpPr/>
          <p:nvPr/>
        </p:nvGrpSpPr>
        <p:grpSpPr>
          <a:xfrm>
            <a:off x="992368" y="4676148"/>
            <a:ext cx="5090977" cy="1307022"/>
            <a:chOff x="6345188" y="1758362"/>
            <a:chExt cx="5090977" cy="1307022"/>
          </a:xfrm>
        </p:grpSpPr>
        <p:pic>
          <p:nvPicPr>
            <p:cNvPr id="29" name="图片 23" descr="51miz-E401189-43AF29388">
              <a:extLst>
                <a:ext uri="{FF2B5EF4-FFF2-40B4-BE49-F238E27FC236}">
                  <a16:creationId xmlns:a16="http://schemas.microsoft.com/office/drawing/2014/main" id="{F0D55979-91AB-46D7-006E-5536D2E44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188" y="1758362"/>
              <a:ext cx="5090977" cy="130592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5A386C-05F6-8A39-9D3D-C46FFF07EB69}"/>
                </a:ext>
              </a:extLst>
            </p:cNvPr>
            <p:cNvSpPr txBox="1"/>
            <p:nvPr/>
          </p:nvSpPr>
          <p:spPr>
            <a:xfrm>
              <a:off x="6456415" y="1865055"/>
              <a:ext cx="4979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627512-5400-C618-1645-8A46FDA49311}"/>
              </a:ext>
            </a:extLst>
          </p:cNvPr>
          <p:cNvGrpSpPr/>
          <p:nvPr/>
        </p:nvGrpSpPr>
        <p:grpSpPr>
          <a:xfrm>
            <a:off x="9105933" y="1813925"/>
            <a:ext cx="2081044" cy="733332"/>
            <a:chOff x="8033657" y="1813925"/>
            <a:chExt cx="2081044" cy="73333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9C55680-7F93-748D-FA33-F972A38E0E91}"/>
                </a:ext>
              </a:extLst>
            </p:cNvPr>
            <p:cNvSpPr/>
            <p:nvPr/>
          </p:nvSpPr>
          <p:spPr>
            <a:xfrm>
              <a:off x="8033657" y="1813925"/>
              <a:ext cx="2081044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0D21C23-9CE1-1464-5E20-8FB7D355B1A9}"/>
                </a:ext>
              </a:extLst>
            </p:cNvPr>
            <p:cNvSpPr txBox="1"/>
            <p:nvPr/>
          </p:nvSpPr>
          <p:spPr>
            <a:xfrm>
              <a:off x="8033657" y="1826648"/>
              <a:ext cx="2081044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7FECA5-D7B2-A751-7547-223034547280}"/>
              </a:ext>
            </a:extLst>
          </p:cNvPr>
          <p:cNvGrpSpPr/>
          <p:nvPr/>
        </p:nvGrpSpPr>
        <p:grpSpPr>
          <a:xfrm>
            <a:off x="8958944" y="3317305"/>
            <a:ext cx="2471056" cy="751485"/>
            <a:chOff x="8033657" y="1795772"/>
            <a:chExt cx="2471056" cy="75148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DA9F921-87E5-5263-4A78-E96AB7446202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AE434E-A8B9-9CCF-2FA1-18F266D0C134}"/>
                </a:ext>
              </a:extLst>
            </p:cNvPr>
            <p:cNvSpPr txBox="1"/>
            <p:nvPr/>
          </p:nvSpPr>
          <p:spPr>
            <a:xfrm>
              <a:off x="8033657" y="1795772"/>
              <a:ext cx="2471056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A720E7-3939-9F61-2B14-0603B09718D3}"/>
              </a:ext>
            </a:extLst>
          </p:cNvPr>
          <p:cNvGrpSpPr/>
          <p:nvPr/>
        </p:nvGrpSpPr>
        <p:grpSpPr>
          <a:xfrm>
            <a:off x="8833758" y="4787148"/>
            <a:ext cx="2721427" cy="753612"/>
            <a:chOff x="7908471" y="1793645"/>
            <a:chExt cx="2721427" cy="75361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493BA6A-AB6F-57EE-218A-52D6C7934860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2B5A1B-4DA4-BB34-AA40-6F846424C354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0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23216 0.460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2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0274 0.023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22318 -0.4240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583</Words>
  <Application>Microsoft Office PowerPoint</Application>
  <PresentationFormat>Widescreen</PresentationFormat>
  <Paragraphs>95</Paragraphs>
  <Slides>14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#9Slide02 Noi dung dai</vt:lpstr>
      <vt:lpstr>Arial</vt:lpstr>
      <vt:lpstr>Calibri</vt:lpstr>
      <vt:lpstr>Calibri Light</vt:lpstr>
      <vt:lpstr>Cambria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 10</dc:creator>
  <cp:lastModifiedBy>Windows 10</cp:lastModifiedBy>
  <cp:revision>59</cp:revision>
  <dcterms:created xsi:type="dcterms:W3CDTF">2025-11-06T02:48:53Z</dcterms:created>
  <dcterms:modified xsi:type="dcterms:W3CDTF">2025-11-10T03:34:48Z</dcterms:modified>
</cp:coreProperties>
</file>