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98" r:id="rId2"/>
    <p:sldId id="311" r:id="rId3"/>
    <p:sldId id="333" r:id="rId4"/>
    <p:sldId id="350" r:id="rId5"/>
    <p:sldId id="401" r:id="rId6"/>
    <p:sldId id="402" r:id="rId7"/>
    <p:sldId id="403" r:id="rId8"/>
    <p:sldId id="404" r:id="rId9"/>
    <p:sldId id="390" r:id="rId10"/>
    <p:sldId id="391" r:id="rId11"/>
    <p:sldId id="406" r:id="rId12"/>
    <p:sldId id="407" r:id="rId13"/>
    <p:sldId id="40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77" d="100"/>
          <a:sy n="77" d="100"/>
        </p:scale>
        <p:origin x="9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1B5592-FBDE-1FBB-4005-C32B8F8DB5B0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408931EB-A607-787B-2F08-67CDB211231A}"/>
              </a:ext>
            </a:extLst>
          </p:cNvPr>
          <p:cNvSpPr/>
          <p:nvPr userDrawn="1"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475CCF-0C22-D24C-4F15-E20573BDCF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DC321-52FA-936C-788F-8934C7E5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597EDE75-CA12-96FE-2922-6DAB74C57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316025" y="296540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48CC39E-A3B6-1028-B8F7-8B07B16F0132}"/>
              </a:ext>
            </a:extLst>
          </p:cNvPr>
          <p:cNvGrpSpPr/>
          <p:nvPr/>
        </p:nvGrpSpPr>
        <p:grpSpPr>
          <a:xfrm>
            <a:off x="3365180" y="520788"/>
            <a:ext cx="6824665" cy="2222682"/>
            <a:chOff x="780766" y="3797388"/>
            <a:chExt cx="2802512" cy="2222682"/>
          </a:xfrm>
        </p:grpSpPr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67C091E0-CC34-4AF2-09A7-14FED5531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039CB246-D68B-C2BF-9629-1E061888E226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ACE8D7B9-852B-C731-7BF1-093F39D68B3D}"/>
              </a:ext>
            </a:extLst>
          </p:cNvPr>
          <p:cNvGrpSpPr/>
          <p:nvPr/>
        </p:nvGrpSpPr>
        <p:grpSpPr>
          <a:xfrm>
            <a:off x="3346130" y="2768688"/>
            <a:ext cx="6805615" cy="2222682"/>
            <a:chOff x="780766" y="3797388"/>
            <a:chExt cx="2802512" cy="2222682"/>
          </a:xfrm>
        </p:grpSpPr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82C55D45-A46F-F398-451E-C2A5D1CFE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11" name="矩形 9">
              <a:extLst>
                <a:ext uri="{FF2B5EF4-FFF2-40B4-BE49-F238E27FC236}">
                  <a16:creationId xmlns:a16="http://schemas.microsoft.com/office/drawing/2014/main" id="{D6D7B5F6-F55C-68CA-1FCF-594B78EE1E3D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61033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6" y="18573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15" y="16287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364" y="1533524"/>
            <a:ext cx="3801247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083C3DFC-CDD8-0113-CEB1-E878DA985A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0568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">
            <a:hlinkClick r:id="" action="ppaction://media"/>
            <a:extLst>
              <a:ext uri="{FF2B5EF4-FFF2-40B4-BE49-F238E27FC236}">
                <a16:creationId xmlns:a16="http://schemas.microsoft.com/office/drawing/2014/main" id="{552B880D-2964-290A-1CAE-9F8687A0B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2175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84C42-49A7-2CA4-DBA8-BA904C7E3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8FC2821-8AB1-EEDD-685B-0FBAA836078F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D08ACE-2B04-8C87-8D42-855E8B1AA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74" y="214530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3F140AB-426A-5597-A19F-98CF8B388A9A}"/>
              </a:ext>
            </a:extLst>
          </p:cNvPr>
          <p:cNvSpPr/>
          <p:nvPr/>
        </p:nvSpPr>
        <p:spPr>
          <a:xfrm>
            <a:off x="5261610" y="1234440"/>
            <a:ext cx="5699760" cy="1280161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826DF9A-F04F-76AD-7FA6-0A47B672268C}"/>
              </a:ext>
            </a:extLst>
          </p:cNvPr>
          <p:cNvSpPr/>
          <p:nvPr/>
        </p:nvSpPr>
        <p:spPr>
          <a:xfrm>
            <a:off x="5252085" y="3017520"/>
            <a:ext cx="5699760" cy="145161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/>
                <a:cs typeface="Calibri" panose="020F0502020204030204" pitchFamily="34" charset="0"/>
              </a:rPr>
              <a:t>Thảo luận đưa ra cách ứng xử mỗi tình huống.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Regular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3689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56591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5" y="139445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080" y="3920490"/>
            <a:ext cx="2752725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055" y="4091940"/>
            <a:ext cx="2771775" cy="23241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4E8120-4C85-4F62-0AD4-1BFC2630D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11090958_0jyjk">
            <a:hlinkClick r:id="" action="ppaction://media"/>
            <a:extLst>
              <a:ext uri="{FF2B5EF4-FFF2-40B4-BE49-F238E27FC236}">
                <a16:creationId xmlns:a16="http://schemas.microsoft.com/office/drawing/2014/main" id="{C0C1CB56-0896-0EED-DA4C-21A4CBE03B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D59ACF-335F-92E2-9659-A574EB807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6545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_a_medium_202511091046_h693w">
            <a:hlinkClick r:id="" action="ppaction://media"/>
            <a:extLst>
              <a:ext uri="{FF2B5EF4-FFF2-40B4-BE49-F238E27FC236}">
                <a16:creationId xmlns:a16="http://schemas.microsoft.com/office/drawing/2014/main" id="{30FE1F2A-1A51-72FC-4E77-A2F49DE740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3207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_3d_animation_202511091050_kaum8">
            <a:hlinkClick r:id="" action="ppaction://media"/>
            <a:extLst>
              <a:ext uri="{FF2B5EF4-FFF2-40B4-BE49-F238E27FC236}">
                <a16:creationId xmlns:a16="http://schemas.microsoft.com/office/drawing/2014/main" id="{A9D8EB9F-CFD6-CBC8-2D1E-79CF06C76C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C39DC7-F4F0-D505-71D5-4E938D34E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144158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99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_3d_animations_202511091053_na2yl">
            <a:hlinkClick r:id="" action="ppaction://media"/>
            <a:extLst>
              <a:ext uri="{FF2B5EF4-FFF2-40B4-BE49-F238E27FC236}">
                <a16:creationId xmlns:a16="http://schemas.microsoft.com/office/drawing/2014/main" id="{7C311BB7-55EA-B7C5-3FE1-4A6C712BC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2423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145</Words>
  <Application>Microsoft Office PowerPoint</Application>
  <PresentationFormat>Widescreen</PresentationFormat>
  <Paragraphs>13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53</cp:revision>
  <dcterms:created xsi:type="dcterms:W3CDTF">2022-09-14T00:16:58Z</dcterms:created>
  <dcterms:modified xsi:type="dcterms:W3CDTF">2025-11-18T14:30:10Z</dcterms:modified>
</cp:coreProperties>
</file>