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2" r:id="rId2"/>
  </p:sldMasterIdLst>
  <p:notesMasterIdLst>
    <p:notesMasterId r:id="rId11"/>
  </p:notesMasterIdLst>
  <p:handoutMasterIdLst>
    <p:handoutMasterId r:id="rId12"/>
  </p:handoutMasterIdLst>
  <p:sldIdLst>
    <p:sldId id="256" r:id="rId3"/>
    <p:sldId id="286" r:id="rId4"/>
    <p:sldId id="287" r:id="rId5"/>
    <p:sldId id="288" r:id="rId6"/>
    <p:sldId id="289" r:id="rId7"/>
    <p:sldId id="318" r:id="rId8"/>
    <p:sldId id="319" r:id="rId9"/>
    <p:sldId id="3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934" autoAdjust="0"/>
  </p:normalViewPr>
  <p:slideViewPr>
    <p:cSldViewPr snapToGrid="0">
      <p:cViewPr varScale="1">
        <p:scale>
          <a:sx n="81" d="100"/>
          <a:sy n="81" d="100"/>
        </p:scale>
        <p:origin x="9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088F5-AB98-0D89-0D71-734715B19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7CA7E5-2EF7-A1BB-E8CF-FF199B5F4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F632E2-4703-E35C-EF25-EE2B1D8CE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B8A8F0-07A6-6E55-525E-6D88D5D3EE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D053CF3-9A0D-8767-BF37-C38C279BC2F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2F301E3D-511D-9375-39DA-56E5D58D539F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9E842545-034D-0244-3CC6-AE72E818707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/>
              <a:pPr/>
              <a:t>2025/11/18</a:t>
            </a:fld>
            <a:endParaRPr lang="zh-CN" altLang="en-US" dirty="0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C2D48B9E-1DF5-CC10-6C51-C60902DD04BF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89DD84-514B-083E-FF9F-FDD3B117483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288000" cy="10538460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F7ACFCA5-A4E9-218A-61C0-750059A91095}"/>
                </a:ext>
              </a:extLst>
            </p:cNvPr>
            <p:cNvSpPr/>
            <p:nvPr/>
          </p:nvSpPr>
          <p:spPr>
            <a:xfrm>
              <a:off x="0" y="0"/>
              <a:ext cx="18288000" cy="10538460"/>
            </a:xfrm>
            <a:custGeom>
              <a:avLst/>
              <a:gdLst/>
              <a:ahLst/>
              <a:cxnLst/>
              <a:rect l="l" t="t" r="r" b="b"/>
              <a:pathLst>
                <a:path w="18288000" h="10538460">
                  <a:moveTo>
                    <a:pt x="0" y="0"/>
                  </a:moveTo>
                  <a:lnTo>
                    <a:pt x="18288000" y="0"/>
                  </a:lnTo>
                  <a:lnTo>
                    <a:pt x="18288000" y="10538460"/>
                  </a:lnTo>
                  <a:lnTo>
                    <a:pt x="0" y="105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A381B82-7A58-249A-AA93-92D65DF25F20}"/>
                </a:ext>
              </a:extLst>
            </p:cNvPr>
            <p:cNvSpPr/>
            <p:nvPr/>
          </p:nvSpPr>
          <p:spPr>
            <a:xfrm flipH="1">
              <a:off x="533400" y="3639571"/>
              <a:ext cx="4668639" cy="6753908"/>
            </a:xfrm>
            <a:custGeom>
              <a:avLst/>
              <a:gdLst/>
              <a:ahLst/>
              <a:cxnLst/>
              <a:rect l="l" t="t" r="r" b="b"/>
              <a:pathLst>
                <a:path w="4668639" h="6753908">
                  <a:moveTo>
                    <a:pt x="4668639" y="0"/>
                  </a:moveTo>
                  <a:lnTo>
                    <a:pt x="0" y="0"/>
                  </a:lnTo>
                  <a:lnTo>
                    <a:pt x="0" y="6753908"/>
                  </a:lnTo>
                  <a:lnTo>
                    <a:pt x="4668639" y="6753908"/>
                  </a:lnTo>
                  <a:lnTo>
                    <a:pt x="4668639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9AB09B8-7AE3-01F4-2461-830708216767}"/>
              </a:ext>
            </a:extLst>
          </p:cNvPr>
          <p:cNvSpPr/>
          <p:nvPr userDrawn="1"/>
        </p:nvSpPr>
        <p:spPr>
          <a:xfrm>
            <a:off x="264160" y="233680"/>
            <a:ext cx="11653520" cy="6441440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1A05A2-8F6B-8E7F-220B-51CE18101583}"/>
              </a:ext>
            </a:extLst>
          </p:cNvPr>
          <p:cNvSpPr/>
          <p:nvPr userDrawn="1"/>
        </p:nvSpPr>
        <p:spPr>
          <a:xfrm>
            <a:off x="345440" y="314960"/>
            <a:ext cx="11470640" cy="628904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55FCE6-BAE0-01FD-C301-4134AFD22B1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81096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7.gif"/><Relationship Id="rId9" Type="http://schemas.openxmlformats.org/officeDocument/2006/relationships/image" Target="../media/image16.png"/><Relationship Id="rId1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3246581"/>
            <a:ext cx="3673236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acnen_OnTap">
            <a:hlinkClick r:id="" action="ppaction://media"/>
            <a:extLst>
              <a:ext uri="{FF2B5EF4-FFF2-40B4-BE49-F238E27FC236}">
                <a16:creationId xmlns:a16="http://schemas.microsoft.com/office/drawing/2014/main" id="{4DD7F4D5-BF0C-AC72-A035-316F81127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99457" y="20732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Món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quà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Hai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thiệp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tặng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2.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Đọc đoạn 2 và trả lời câu hỏi Vì sao bố rất vui khi nhận quà mà người chị lại rơm rớm nước mắt?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5181" y="3632200"/>
            <a:ext cx="11834037" cy="1779772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Đáp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chị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quên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xóa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dòng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“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nấu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ăn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ngon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”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tấm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thiệp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rớm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gì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3B628-A13E-D5A2-894D-D1F89534B7FA}"/>
              </a:ext>
            </a:extLst>
          </p:cNvPr>
          <p:cNvSpPr txBox="1"/>
          <p:nvPr/>
        </p:nvSpPr>
        <p:spPr>
          <a:xfrm>
            <a:off x="1788500" y="1219259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mẹ còn bé tí</a:t>
            </a:r>
          </a:p>
          <a:p>
            <a:pPr lvl="0" algn="just">
              <a:defRPr/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mải ngồi cắm hoa</a:t>
            </a:r>
          </a:p>
          <a:p>
            <a:pPr lvl="0" algn="just">
              <a:defRPr/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 ra chợ gần nhà</a:t>
            </a:r>
          </a:p>
          <a:p>
            <a:pPr lvl="0" algn="just">
              <a:defRPr/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 khuya ôm cuốn sách?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2B1423-107E-D116-2D14-BA4541F18A06}"/>
              </a:ext>
            </a:extLst>
          </p:cNvPr>
          <p:cNvGrpSpPr/>
          <p:nvPr/>
        </p:nvGrpSpPr>
        <p:grpSpPr>
          <a:xfrm>
            <a:off x="3673268" y="546954"/>
            <a:ext cx="3987619" cy="1047829"/>
            <a:chOff x="752815" y="767254"/>
            <a:chExt cx="2205781" cy="1047829"/>
          </a:xfrm>
        </p:grpSpPr>
        <p:sp>
          <p:nvSpPr>
            <p:cNvPr id="4" name="Google Shape;4306;p14">
              <a:extLst>
                <a:ext uri="{FF2B5EF4-FFF2-40B4-BE49-F238E27FC236}">
                  <a16:creationId xmlns:a16="http://schemas.microsoft.com/office/drawing/2014/main" id="{E5720843-4151-8534-3862-14695F8379E1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23FC76-687D-F78D-A349-747A684B9133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107D809-8FFA-E704-CE85-8B34A5515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302" y="1132596"/>
            <a:ext cx="1298468" cy="105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81B33-63B3-9A3A-B38B-9B2E9277B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827" y="2005792"/>
            <a:ext cx="1465289" cy="1060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EA399-DC66-EE00-C3F7-51C8AF6D1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28" y="1809809"/>
            <a:ext cx="1544314" cy="1252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44E86-DA2D-911D-9A9E-F63221354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33" y="2768096"/>
            <a:ext cx="1722473" cy="1084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9DF2F4-31E2-D656-EC9F-63B3459CA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529" y="3678347"/>
            <a:ext cx="1532745" cy="1084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8729A-033E-3974-84D7-89230E3F8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097" y="3571501"/>
            <a:ext cx="1737099" cy="11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4AA7DB-40BE-7D42-CC2A-AFA9354118D8}"/>
              </a:ext>
            </a:extLst>
          </p:cNvPr>
          <p:cNvSpPr txBox="1"/>
          <p:nvPr/>
        </p:nvSpPr>
        <p:spPr>
          <a:xfrm>
            <a:off x="1788500" y="1219259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con còn bé tí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 đọc sách, chơi cờ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 dọn dẹp, chữa đồ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ngày con đùa nghịch.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17F836-66B2-8A79-87BC-63898B97435D}"/>
              </a:ext>
            </a:extLst>
          </p:cNvPr>
          <p:cNvGrpSpPr/>
          <p:nvPr/>
        </p:nvGrpSpPr>
        <p:grpSpPr>
          <a:xfrm>
            <a:off x="3673268" y="546954"/>
            <a:ext cx="3987619" cy="1047829"/>
            <a:chOff x="752815" y="767254"/>
            <a:chExt cx="2205781" cy="1047829"/>
          </a:xfrm>
        </p:grpSpPr>
        <p:sp>
          <p:nvSpPr>
            <p:cNvPr id="4" name="Google Shape;4306;p14">
              <a:extLst>
                <a:ext uri="{FF2B5EF4-FFF2-40B4-BE49-F238E27FC236}">
                  <a16:creationId xmlns:a16="http://schemas.microsoft.com/office/drawing/2014/main" id="{17FAF14D-23C4-261C-60A2-D310B015A387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B4BA69-A3B9-FC90-4788-F21E89F6995B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E3B027-CA78-53D3-4607-B3DDA12FD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62" y="1149712"/>
            <a:ext cx="1439806" cy="105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9E694-BBCD-8731-889C-AEFF46A13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57" y="1942515"/>
            <a:ext cx="1597288" cy="1060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CABAE-B6F1-BEE2-869D-3C9CE2828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08" y="2828779"/>
            <a:ext cx="2534280" cy="1084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EF62CC-AB6B-3BA7-A2C2-FC320AA4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831" y="3560870"/>
            <a:ext cx="2427335" cy="1155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93915B-377B-EE83-7624-D292BE8A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74" y="3602882"/>
            <a:ext cx="2094613" cy="11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8DAD2-75B7-3309-F651-CCCBC278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996C5C38-39B0-6B86-4CB3-2CB944BF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0" y="3890571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D42EDD-AF5C-D8F9-9230-9FDA9BAA3BD8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37A61B-EE7B-69BC-0B3C-88BD0CE1099F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(Huỳnh Mai Liên)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B7C1-E466-5649-98B6-D8F57A168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251" y="343013"/>
            <a:ext cx="3536891" cy="5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4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300</Words>
  <Application>Microsoft Office PowerPoint</Application>
  <PresentationFormat>Widescreen</PresentationFormat>
  <Paragraphs>41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Arial</vt:lpstr>
      <vt:lpstr>Calibri</vt:lpstr>
      <vt:lpstr>Cambria</vt:lpstr>
      <vt:lpstr>Office 主题​​</vt:lpstr>
      <vt:lpstr>Office Theme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73</cp:revision>
  <dcterms:created xsi:type="dcterms:W3CDTF">2022-08-15T06:36:03Z</dcterms:created>
  <dcterms:modified xsi:type="dcterms:W3CDTF">2025-11-18T13:51:32Z</dcterms:modified>
</cp:coreProperties>
</file>