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640" r:id="rId2"/>
    <p:sldId id="2645" r:id="rId3"/>
    <p:sldId id="2648" r:id="rId4"/>
    <p:sldId id="2646" r:id="rId5"/>
    <p:sldId id="2649" r:id="rId6"/>
    <p:sldId id="2647" r:id="rId7"/>
    <p:sldId id="265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358F0-2CD4-4111-B488-469EBDFA10E0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067B9-8907-41AB-A418-1382ECB6E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10019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9630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7852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62926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578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89398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9800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84692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21595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4051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743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EF89E2-6E60-EBD7-B173-B087A0DAAF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LoveYt.net_YouTube_Gia-Dinh-Nho-Hanh-Phuc-To-Nhac-Thieu-Nhi_Media_tJHRIgnCKrc_004_360p">
            <a:hlinkClick r:id="" action="ppaction://media"/>
            <a:extLst>
              <a:ext uri="{FF2B5EF4-FFF2-40B4-BE49-F238E27FC236}">
                <a16:creationId xmlns:a16="http://schemas.microsoft.com/office/drawing/2014/main" id="{7B38B277-BF6A-7B9F-094F-C7C2ACAC8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868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EC485-8F30-DDAD-2844-FDBF1A59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id="{D237D6B1-1475-7936-5C74-0ECC47303113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FE004BDA-7DF1-354F-2D9D-E0B099EC3E4F}"/>
              </a:ext>
            </a:extLst>
          </p:cNvPr>
          <p:cNvSpPr txBox="1"/>
          <p:nvPr/>
        </p:nvSpPr>
        <p:spPr>
          <a:xfrm>
            <a:off x="431060" y="510473"/>
            <a:ext cx="3125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8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27" name="文本框 5">
            <a:extLst>
              <a:ext uri="{FF2B5EF4-FFF2-40B4-BE49-F238E27FC236}">
                <a16:creationId xmlns:a16="http://schemas.microsoft.com/office/drawing/2014/main" id="{8D928E99-7E0D-FA18-F8DD-2570C838CA5D}"/>
              </a:ext>
            </a:extLst>
          </p:cNvPr>
          <p:cNvSpPr txBox="1"/>
          <p:nvPr/>
        </p:nvSpPr>
        <p:spPr>
          <a:xfrm>
            <a:off x="2668772" y="510473"/>
            <a:ext cx="91016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endParaRPr lang="zh-CN" altLang="en-US" sz="4400" b="1" dirty="0">
              <a:solidFill>
                <a:srgbClr val="002060"/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D02AB216-B646-1DD4-67A1-5C2A9F8134B8}"/>
              </a:ext>
            </a:extLst>
          </p:cNvPr>
          <p:cNvGrpSpPr/>
          <p:nvPr/>
        </p:nvGrpSpPr>
        <p:grpSpPr>
          <a:xfrm>
            <a:off x="403700" y="2240592"/>
            <a:ext cx="11575913" cy="959608"/>
            <a:chOff x="1721005" y="3196241"/>
            <a:chExt cx="4664806" cy="959608"/>
          </a:xfrm>
        </p:grpSpPr>
        <p:sp>
          <p:nvSpPr>
            <p:cNvPr id="29" name="矩形: 圆角 1">
              <a:extLst>
                <a:ext uri="{FF2B5EF4-FFF2-40B4-BE49-F238E27FC236}">
                  <a16:creationId xmlns:a16="http://schemas.microsoft.com/office/drawing/2014/main" id="{D4838734-3EC6-3FA4-47DC-51C1E1CA2BC4}"/>
                </a:ext>
              </a:extLst>
            </p:cNvPr>
            <p:cNvSpPr/>
            <p:nvPr/>
          </p:nvSpPr>
          <p:spPr>
            <a:xfrm>
              <a:off x="1805285" y="3196241"/>
              <a:ext cx="4496246" cy="95960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Cambria" panose="02040503050406030204" pitchFamily="18" charset="0"/>
              </a:endParaRPr>
            </a:p>
          </p:txBody>
        </p:sp>
        <p:sp>
          <p:nvSpPr>
            <p:cNvPr id="30" name="文本框 7">
              <a:extLst>
                <a:ext uri="{FF2B5EF4-FFF2-40B4-BE49-F238E27FC236}">
                  <a16:creationId xmlns:a16="http://schemas.microsoft.com/office/drawing/2014/main" id="{BB5DD2C4-E37B-593E-2457-43BFB242F379}"/>
                </a:ext>
              </a:extLst>
            </p:cNvPr>
            <p:cNvSpPr txBox="1"/>
            <p:nvPr/>
          </p:nvSpPr>
          <p:spPr>
            <a:xfrm>
              <a:off x="1721005" y="3286219"/>
              <a:ext cx="46648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Trong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vườn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cây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........ (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lịu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lựu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sai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…….. (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trĩu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trữu</a:t>
              </a:r>
              <a:r>
                <a:rPr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quả</a:t>
              </a:r>
              <a:endParaRPr lang="zh-C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5FF78E-A4A0-EE99-733B-09969A5D54D6}"/>
              </a:ext>
            </a:extLst>
          </p:cNvPr>
          <p:cNvGrpSpPr/>
          <p:nvPr/>
        </p:nvGrpSpPr>
        <p:grpSpPr>
          <a:xfrm>
            <a:off x="4171506" y="3752217"/>
            <a:ext cx="3006729" cy="568712"/>
            <a:chOff x="3089271" y="3616469"/>
            <a:chExt cx="3006729" cy="568712"/>
          </a:xfrm>
        </p:grpSpPr>
        <p:sp>
          <p:nvSpPr>
            <p:cNvPr id="32" name="文本框 9">
              <a:extLst>
                <a:ext uri="{FF2B5EF4-FFF2-40B4-BE49-F238E27FC236}">
                  <a16:creationId xmlns:a16="http://schemas.microsoft.com/office/drawing/2014/main" id="{6538EAF0-2747-4118-2A72-429A13E0EBC1}"/>
                </a:ext>
              </a:extLst>
            </p:cNvPr>
            <p:cNvSpPr txBox="1"/>
            <p:nvPr/>
          </p:nvSpPr>
          <p:spPr>
            <a:xfrm>
              <a:off x="3914688" y="3639215"/>
              <a:ext cx="1355894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lựu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3" name="矩形: 圆角 4">
              <a:extLst>
                <a:ext uri="{FF2B5EF4-FFF2-40B4-BE49-F238E27FC236}">
                  <a16:creationId xmlns:a16="http://schemas.microsoft.com/office/drawing/2014/main" id="{D516C815-8E80-5374-BE7C-CFC884A411E9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447431-F09F-0870-F194-6A58BE6222CC}"/>
              </a:ext>
            </a:extLst>
          </p:cNvPr>
          <p:cNvGrpSpPr/>
          <p:nvPr/>
        </p:nvGrpSpPr>
        <p:grpSpPr>
          <a:xfrm>
            <a:off x="7869283" y="3787324"/>
            <a:ext cx="3006730" cy="568712"/>
            <a:chOff x="7641477" y="3860802"/>
            <a:chExt cx="3006730" cy="568712"/>
          </a:xfrm>
        </p:grpSpPr>
        <p:sp>
          <p:nvSpPr>
            <p:cNvPr id="35" name="文本框 11">
              <a:extLst>
                <a:ext uri="{FF2B5EF4-FFF2-40B4-BE49-F238E27FC236}">
                  <a16:creationId xmlns:a16="http://schemas.microsoft.com/office/drawing/2014/main" id="{DA9B81B0-807E-14C4-5D2F-E0BD2B7151E3}"/>
                </a:ext>
              </a:extLst>
            </p:cNvPr>
            <p:cNvSpPr txBox="1"/>
            <p:nvPr/>
          </p:nvSpPr>
          <p:spPr>
            <a:xfrm>
              <a:off x="7793891" y="3883548"/>
              <a:ext cx="27018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trĩu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37" name="矩形: 圆角 12">
              <a:extLst>
                <a:ext uri="{FF2B5EF4-FFF2-40B4-BE49-F238E27FC236}">
                  <a16:creationId xmlns:a16="http://schemas.microsoft.com/office/drawing/2014/main" id="{C635DFF4-3372-39D9-7C8C-EE29946F0C83}"/>
                </a:ext>
              </a:extLst>
            </p:cNvPr>
            <p:cNvSpPr/>
            <p:nvPr/>
          </p:nvSpPr>
          <p:spPr>
            <a:xfrm>
              <a:off x="7641477" y="3860802"/>
              <a:ext cx="3006730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F40CC07-DE38-9C5F-32F8-DFFB39F33915}"/>
              </a:ext>
            </a:extLst>
          </p:cNvPr>
          <p:cNvSpPr/>
          <p:nvPr/>
        </p:nvSpPr>
        <p:spPr>
          <a:xfrm>
            <a:off x="4171267" y="2450893"/>
            <a:ext cx="818246" cy="34412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lựu</a:t>
            </a:r>
            <a:endParaRPr lang="en-VN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4A9FCB-C77D-0D74-25A1-84B073F2E22C}"/>
              </a:ext>
            </a:extLst>
          </p:cNvPr>
          <p:cNvSpPr/>
          <p:nvPr/>
        </p:nvSpPr>
        <p:spPr>
          <a:xfrm>
            <a:off x="7460160" y="2456579"/>
            <a:ext cx="818246" cy="34412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trĩu</a:t>
            </a:r>
            <a:endParaRPr lang="en-VN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5BAD72B-962A-C54E-4015-8A2BFF42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3180194"/>
            <a:ext cx="2285070" cy="32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146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ã mắt ngắm lựu đỏ căng mọng trĩu quả thu hoạch tại vườn">
            <a:extLst>
              <a:ext uri="{FF2B5EF4-FFF2-40B4-BE49-F238E27FC236}">
                <a16:creationId xmlns:a16="http://schemas.microsoft.com/office/drawing/2014/main" id="{C0A8226E-543C-FE91-25AF-25C715053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95037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BB7FE-1211-1706-908F-435C7C0C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id="{6625F3E4-CF4E-05D5-A9EC-3FA0809EFE76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F62BA97D-DFF8-4056-92F0-4F0276572B80}"/>
              </a:ext>
            </a:extLst>
          </p:cNvPr>
          <p:cNvSpPr txBox="1"/>
          <p:nvPr/>
        </p:nvSpPr>
        <p:spPr>
          <a:xfrm>
            <a:off x="643107" y="510673"/>
            <a:ext cx="3125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8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FAA3E894-1525-ABBF-6693-566DB99A01CC}"/>
              </a:ext>
            </a:extLst>
          </p:cNvPr>
          <p:cNvSpPr txBox="1"/>
          <p:nvPr/>
        </p:nvSpPr>
        <p:spPr>
          <a:xfrm>
            <a:off x="2966484" y="550291"/>
            <a:ext cx="84255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: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29DBCA2E-16FE-4FDE-9D4C-CE9C07390442}"/>
              </a:ext>
            </a:extLst>
          </p:cNvPr>
          <p:cNvGrpSpPr/>
          <p:nvPr/>
        </p:nvGrpSpPr>
        <p:grpSpPr>
          <a:xfrm>
            <a:off x="2381293" y="2277122"/>
            <a:ext cx="8439305" cy="646331"/>
            <a:chOff x="1773925" y="2874282"/>
            <a:chExt cx="4496246" cy="646331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2086464E-6F32-D4E7-3887-ADAAEEFEA567}"/>
                </a:ext>
              </a:extLst>
            </p:cNvPr>
            <p:cNvSpPr/>
            <p:nvPr/>
          </p:nvSpPr>
          <p:spPr>
            <a:xfrm>
              <a:off x="1773925" y="2898076"/>
              <a:ext cx="4496246" cy="586651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Cambria" panose="02040503050406030204" pitchFamily="18" charset="0"/>
              </a:endParaRPr>
            </a:p>
          </p:txBody>
        </p:sp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976B4251-A55B-29A4-0E0C-4CCF93E8460C}"/>
                </a:ext>
              </a:extLst>
            </p:cNvPr>
            <p:cNvSpPr txBox="1"/>
            <p:nvPr/>
          </p:nvSpPr>
          <p:spPr>
            <a:xfrm>
              <a:off x="1773925" y="2874282"/>
              <a:ext cx="44962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Mẹ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…….. (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địu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đựu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bé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lên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nương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F377A2-0626-250F-F2DA-7EEC78014555}"/>
              </a:ext>
            </a:extLst>
          </p:cNvPr>
          <p:cNvGrpSpPr/>
          <p:nvPr/>
        </p:nvGrpSpPr>
        <p:grpSpPr>
          <a:xfrm>
            <a:off x="4592635" y="3784210"/>
            <a:ext cx="3006729" cy="646331"/>
            <a:chOff x="3089271" y="3577660"/>
            <a:chExt cx="3006729" cy="646331"/>
          </a:xfrm>
        </p:grpSpPr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35A63FE0-9270-48F4-1DAA-BDFAEDF0C040}"/>
                </a:ext>
              </a:extLst>
            </p:cNvPr>
            <p:cNvSpPr txBox="1"/>
            <p:nvPr/>
          </p:nvSpPr>
          <p:spPr>
            <a:xfrm>
              <a:off x="3914688" y="3577660"/>
              <a:ext cx="1355894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địu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160DE857-B843-9AB9-F99B-F615B631C533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CFACF6-8C83-27B8-1316-EF9287772F1E}"/>
              </a:ext>
            </a:extLst>
          </p:cNvPr>
          <p:cNvSpPr/>
          <p:nvPr/>
        </p:nvSpPr>
        <p:spPr>
          <a:xfrm>
            <a:off x="3999345" y="2344939"/>
            <a:ext cx="818246" cy="4986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địu</a:t>
            </a:r>
            <a:endParaRPr lang="en-VN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0C1AF0-22BE-74AB-4FEB-4AF337A7F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2796512"/>
            <a:ext cx="2550884" cy="36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121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húc hát ru những em bé lớn trên lưng mẹ❣️Lời ru Quen Thuộc">
            <a:extLst>
              <a:ext uri="{FF2B5EF4-FFF2-40B4-BE49-F238E27FC236}">
                <a16:creationId xmlns:a16="http://schemas.microsoft.com/office/drawing/2014/main" id="{79FDFEA1-2AED-6874-6F88-6B20A38A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92622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5E334-C08D-8F0B-8023-DB4600569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id="{98BCAB84-4251-021F-DD0F-C9C6D11D3E90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:a16="http://schemas.microsoft.com/office/drawing/2014/main" id="{71C649CC-7672-DBE3-AF1F-2EEF59499ED0}"/>
              </a:ext>
            </a:extLst>
          </p:cNvPr>
          <p:cNvSpPr txBox="1"/>
          <p:nvPr/>
        </p:nvSpPr>
        <p:spPr>
          <a:xfrm>
            <a:off x="532473" y="533665"/>
            <a:ext cx="3125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78563"/>
                </a:solidFill>
                <a:latin typeface="义启隶书体（非商用）" panose="02010601030101010101" pitchFamily="2" charset="-122"/>
                <a:ea typeface="义启隶书体（非商用）" panose="02010601030101010101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阿里巴巴普惠体" panose="00020600040101010101" pitchFamily="18" charset="-122"/>
              </a:rPr>
              <a:t>a:</a:t>
            </a:r>
            <a:endParaRPr lang="zh-CN" altLang="en-US" sz="4400" dirty="0">
              <a:solidFill>
                <a:srgbClr val="0070C0"/>
              </a:solidFill>
              <a:latin typeface="Cambria" panose="02040503050406030204" pitchFamily="18" charset="0"/>
              <a:ea typeface="Source Han Sans CN Bold" panose="020B0500000000000000" pitchFamily="34" charset="-128"/>
              <a:sym typeface="阿里巴巴普惠体" panose="00020600040101010101" pitchFamily="18" charset="-122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8FDEFE26-5554-1F55-8E27-8B06578D97B4}"/>
              </a:ext>
            </a:extLst>
          </p:cNvPr>
          <p:cNvSpPr txBox="1"/>
          <p:nvPr/>
        </p:nvSpPr>
        <p:spPr>
          <a:xfrm>
            <a:off x="2913321" y="558636"/>
            <a:ext cx="84104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Chọn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tiếng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ngoặc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đơn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thay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vào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chỗ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trống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BE45DD92-D7E5-E93B-79DB-B099750F7B9E}"/>
              </a:ext>
            </a:extLst>
          </p:cNvPr>
          <p:cNvGrpSpPr/>
          <p:nvPr/>
        </p:nvGrpSpPr>
        <p:grpSpPr>
          <a:xfrm>
            <a:off x="775856" y="2216242"/>
            <a:ext cx="11153874" cy="629565"/>
            <a:chOff x="1187612" y="2855162"/>
            <a:chExt cx="5942499" cy="629565"/>
          </a:xfrm>
        </p:grpSpPr>
        <p:sp>
          <p:nvSpPr>
            <p:cNvPr id="15" name="矩形: 圆角 1">
              <a:extLst>
                <a:ext uri="{FF2B5EF4-FFF2-40B4-BE49-F238E27FC236}">
                  <a16:creationId xmlns:a16="http://schemas.microsoft.com/office/drawing/2014/main" id="{64EED906-02BD-DF13-78AC-2E9FAF55BC45}"/>
                </a:ext>
              </a:extLst>
            </p:cNvPr>
            <p:cNvSpPr/>
            <p:nvPr/>
          </p:nvSpPr>
          <p:spPr>
            <a:xfrm>
              <a:off x="1187612" y="2898076"/>
              <a:ext cx="5846027" cy="586651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mbria" panose="02040503050406030204" pitchFamily="18" charset="0"/>
              </a:endParaRPr>
            </a:p>
          </p:txBody>
        </p:sp>
        <p:sp>
          <p:nvSpPr>
            <p:cNvPr id="16" name="文本框 7">
              <a:extLst>
                <a:ext uri="{FF2B5EF4-FFF2-40B4-BE49-F238E27FC236}">
                  <a16:creationId xmlns:a16="http://schemas.microsoft.com/office/drawing/2014/main" id="{A3A1FCAA-207C-4E23-05E9-8908B14BA164}"/>
                </a:ext>
              </a:extLst>
            </p:cNvPr>
            <p:cNvSpPr txBox="1"/>
            <p:nvPr/>
          </p:nvSpPr>
          <p:spPr>
            <a:xfrm>
              <a:off x="1386049" y="2855162"/>
              <a:ext cx="5744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Đàn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chim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sà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suống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cây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bằng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lăng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hót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 …….  (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líu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/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lứu</a:t>
              </a:r>
              <a:r>
                <a: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) lo</a:t>
              </a:r>
              <a:endParaRPr lang="zh-CN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Source Han Sans CN Bold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66C17A-2A3B-BC35-4400-3D0F5430C873}"/>
              </a:ext>
            </a:extLst>
          </p:cNvPr>
          <p:cNvGrpSpPr/>
          <p:nvPr/>
        </p:nvGrpSpPr>
        <p:grpSpPr>
          <a:xfrm>
            <a:off x="4592635" y="3784210"/>
            <a:ext cx="3006729" cy="646331"/>
            <a:chOff x="3089271" y="3577660"/>
            <a:chExt cx="3006729" cy="646331"/>
          </a:xfrm>
        </p:grpSpPr>
        <p:sp>
          <p:nvSpPr>
            <p:cNvPr id="18" name="文本框 9">
              <a:extLst>
                <a:ext uri="{FF2B5EF4-FFF2-40B4-BE49-F238E27FC236}">
                  <a16:creationId xmlns:a16="http://schemas.microsoft.com/office/drawing/2014/main" id="{0530EDFA-8A63-29B6-EEF6-59D16C455DD7}"/>
                </a:ext>
              </a:extLst>
            </p:cNvPr>
            <p:cNvSpPr txBox="1"/>
            <p:nvPr/>
          </p:nvSpPr>
          <p:spPr>
            <a:xfrm>
              <a:off x="3914688" y="3577660"/>
              <a:ext cx="1355894" cy="64633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líu</a:t>
              </a:r>
              <a:endPara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Source Han Sans CN Regular" panose="020B0500000000000000" pitchFamily="34" charset="-128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id="{6D13FA36-F42C-5542-6F23-0116D7E1BDFA}"/>
                </a:ext>
              </a:extLst>
            </p:cNvPr>
            <p:cNvSpPr/>
            <p:nvPr/>
          </p:nvSpPr>
          <p:spPr>
            <a:xfrm>
              <a:off x="3089271" y="3616469"/>
              <a:ext cx="3006729" cy="56871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519E504-EDBA-42E6-DDB3-9B50D91F6D56}"/>
              </a:ext>
            </a:extLst>
          </p:cNvPr>
          <p:cNvSpPr/>
          <p:nvPr/>
        </p:nvSpPr>
        <p:spPr>
          <a:xfrm>
            <a:off x="8487185" y="2208447"/>
            <a:ext cx="872903" cy="6003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líu</a:t>
            </a:r>
            <a:endParaRPr lang="en-VN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1986CA-CB49-AEAF-FDF9-EBB5C94CD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 flipH="1">
            <a:off x="426232" y="2919290"/>
            <a:ext cx="2465824" cy="35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32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7CF8E-A588-E6AA-05A7-87C6362D0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3">
            <a:extLst>
              <a:ext uri="{FF2B5EF4-FFF2-40B4-BE49-F238E27FC236}">
                <a16:creationId xmlns:a16="http://schemas.microsoft.com/office/drawing/2014/main" id="{C006FAD2-B4D7-ECDC-D873-283827083FC3}"/>
              </a:ext>
            </a:extLst>
          </p:cNvPr>
          <p:cNvSpPr/>
          <p:nvPr/>
        </p:nvSpPr>
        <p:spPr>
          <a:xfrm rot="5400000">
            <a:off x="2929271" y="-2333845"/>
            <a:ext cx="6400798" cy="1162138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bg1"/>
          </a:solid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0DD6E25-E839-F904-278D-56A6DFB15578}"/>
              </a:ext>
            </a:extLst>
          </p:cNvPr>
          <p:cNvSpPr/>
          <p:nvPr/>
        </p:nvSpPr>
        <p:spPr>
          <a:xfrm>
            <a:off x="510180" y="2358247"/>
            <a:ext cx="11183035" cy="3124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8E14A-B3C3-E3CA-4FEF-29C1E2AA12E9}"/>
              </a:ext>
            </a:extLst>
          </p:cNvPr>
          <p:cNvSpPr txBox="1"/>
          <p:nvPr/>
        </p:nvSpPr>
        <p:spPr>
          <a:xfrm>
            <a:off x="748407" y="2654278"/>
            <a:ext cx="106526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□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7C0B09-0E83-5EEA-BCF6-8CA480BD9663}"/>
              </a:ext>
            </a:extLst>
          </p:cNvPr>
          <p:cNvGrpSpPr/>
          <p:nvPr/>
        </p:nvGrpSpPr>
        <p:grpSpPr>
          <a:xfrm>
            <a:off x="2916583" y="793502"/>
            <a:ext cx="1613832" cy="1564745"/>
            <a:chOff x="1524507" y="1996235"/>
            <a:chExt cx="2164699" cy="21796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63DFCD-985D-D350-4D05-C43AC6CEC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1CF4B7-42E0-F8F3-5B21-80D6E6AFFA25}"/>
                </a:ext>
              </a:extLst>
            </p:cNvPr>
            <p:cNvSpPr/>
            <p:nvPr/>
          </p:nvSpPr>
          <p:spPr>
            <a:xfrm>
              <a:off x="1952353" y="2651760"/>
              <a:ext cx="1309009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7C951E-701E-0176-C55F-B96770FA2176}"/>
              </a:ext>
            </a:extLst>
          </p:cNvPr>
          <p:cNvGrpSpPr/>
          <p:nvPr/>
        </p:nvGrpSpPr>
        <p:grpSpPr>
          <a:xfrm>
            <a:off x="6127849" y="840355"/>
            <a:ext cx="1732731" cy="1564745"/>
            <a:chOff x="1524507" y="1996235"/>
            <a:chExt cx="2164699" cy="21796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221E29-6EE3-2CC0-3597-D466058EF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524507" y="1996235"/>
              <a:ext cx="2164699" cy="217963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EEABFE-2917-0751-30D4-B1B0E1434122}"/>
                </a:ext>
              </a:extLst>
            </p:cNvPr>
            <p:cNvSpPr/>
            <p:nvPr/>
          </p:nvSpPr>
          <p:spPr>
            <a:xfrm>
              <a:off x="1852617" y="2651760"/>
              <a:ext cx="1469948" cy="1046481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0148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2.08333E-6 0.00024 C -0.00456 0.01598 -0.00547 0.025 -0.01276 0.03889 C -0.03281 0.07709 -0.01849 0.04769 -0.04531 0.08496 C -0.06563 0.11343 -0.05716 0.1007 -0.0711 0.12246 C -0.07487 0.13426 -0.07084 0.12269 -0.07682 0.13588 C -0.08425 0.15162 -0.08047 0.14584 -0.08854 0.16065 C -0.08919 0.16204 -0.0905 0.16343 -0.09128 0.16505 C -0.09336 0.16968 -0.09284 0.17014 -0.09401 0.17477 C -0.09427 0.1757 -0.09453 0.17662 -0.09479 0.17778 " pathEditMode="relative" rAng="0" ptsTypes="AAAAAAAA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1852 L 0.04531 0.01921 C -0.01563 0.25324 0.04088 0.04792 -0.00534 0.1912 C -0.04961 0.32986 -0.04388 0.34815 -0.08503 0.41088 C -0.09453 0.42523 -0.10417 0.43796 -0.11406 0.44676 C -0.1224 0.45324 -0.13086 0.45324 -0.13932 0.45625 C -0.14271 0.46042 -0.1461 0.46343 -0.14948 0.46667 C -0.15078 0.46829 -0.15195 0.47153 -0.15326 0.47222 C -0.16211 0.47616 -0.17096 0.4787 -0.17982 0.48195 C -0.18242 0.4875 -0.18503 0.49213 -0.18737 0.49769 C -0.1888 0.50023 -0.19128 0.5081 -0.19128 0.50903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115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微软雅黑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33</cp:revision>
  <dcterms:created xsi:type="dcterms:W3CDTF">2022-08-15T07:39:11Z</dcterms:created>
  <dcterms:modified xsi:type="dcterms:W3CDTF">2025-11-18T14:03:11Z</dcterms:modified>
</cp:coreProperties>
</file>