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642" r:id="rId2"/>
    <p:sldId id="337" r:id="rId3"/>
    <p:sldId id="341" r:id="rId4"/>
    <p:sldId id="2637" r:id="rId5"/>
    <p:sldId id="530" r:id="rId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F093A-43EB-4D93-B4B7-0B155693B9E9}" type="datetimeFigureOut">
              <a:rPr lang="vi-VN" smtClean="0"/>
              <a:t>18/11/2025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8B111-372C-49C1-ACB1-30E5FCF76C0B}" type="slidenum">
              <a:rPr lang="vi-VN" smtClean="0"/>
              <a:t>‹#›</a:t>
            </a:fld>
            <a:endParaRPr lang="vi-VN"/>
          </a:p>
        </p:txBody>
      </p:sp>
    </p:spTree>
    <p:extLst>
      <p:ext uri="{BB962C8B-B14F-4D97-AF65-F5344CB8AC3E}">
        <p14:creationId xmlns:p14="http://schemas.microsoft.com/office/powerpoint/2010/main" val="1240370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7448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388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25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A0DF4-092B-4124-CAE2-6E2028FAC4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AED8EFB-0F4E-7287-468C-6BF6333AD0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DFA264E-DAB7-E641-84FF-0564C1899289}"/>
              </a:ext>
            </a:extLst>
          </p:cNvPr>
          <p:cNvSpPr>
            <a:spLocks noGrp="1"/>
          </p:cNvSpPr>
          <p:nvPr>
            <p:ph type="dt" sz="half" idx="10"/>
          </p:nvPr>
        </p:nvSpPr>
        <p:spPr/>
        <p:txBody>
          <a:bodyPr/>
          <a:lstStyle/>
          <a:p>
            <a:fld id="{7BDF48FB-A639-4ABC-B917-56EE4F161CF9}" type="datetimeFigureOut">
              <a:rPr lang="vi-VN" smtClean="0"/>
              <a:t>18/11/2025</a:t>
            </a:fld>
            <a:endParaRPr lang="vi-VN"/>
          </a:p>
        </p:txBody>
      </p:sp>
      <p:sp>
        <p:nvSpPr>
          <p:cNvPr id="5" name="Footer Placeholder 4">
            <a:extLst>
              <a:ext uri="{FF2B5EF4-FFF2-40B4-BE49-F238E27FC236}">
                <a16:creationId xmlns:a16="http://schemas.microsoft.com/office/drawing/2014/main" id="{84C7E043-D63C-CAF4-4DE2-31E37F6150E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7391238-BE9B-8F33-57E9-E66CF7BA549E}"/>
              </a:ext>
            </a:extLst>
          </p:cNvPr>
          <p:cNvSpPr>
            <a:spLocks noGrp="1"/>
          </p:cNvSpPr>
          <p:nvPr>
            <p:ph type="sldNum" sz="quarter" idx="12"/>
          </p:nvPr>
        </p:nvSpPr>
        <p:spPr/>
        <p:txBody>
          <a:bodyPr/>
          <a:lstStyle/>
          <a:p>
            <a:fld id="{C6736D88-8556-4292-A6ED-86D6CC14DFCC}" type="slidenum">
              <a:rPr lang="vi-VN" smtClean="0"/>
              <a:t>‹#›</a:t>
            </a:fld>
            <a:endParaRPr lang="vi-VN"/>
          </a:p>
        </p:txBody>
      </p:sp>
    </p:spTree>
    <p:extLst>
      <p:ext uri="{BB962C8B-B14F-4D97-AF65-F5344CB8AC3E}">
        <p14:creationId xmlns:p14="http://schemas.microsoft.com/office/powerpoint/2010/main" val="2742261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9F35-3BCD-3B3B-B5B2-B8C7429EAEA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400EFC-8D22-1983-23AF-589CCADF92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803772F-4298-F32F-FD63-2E2BAA9FBE89}"/>
              </a:ext>
            </a:extLst>
          </p:cNvPr>
          <p:cNvSpPr>
            <a:spLocks noGrp="1"/>
          </p:cNvSpPr>
          <p:nvPr>
            <p:ph type="dt" sz="half" idx="10"/>
          </p:nvPr>
        </p:nvSpPr>
        <p:spPr/>
        <p:txBody>
          <a:bodyPr/>
          <a:lstStyle/>
          <a:p>
            <a:fld id="{7BDF48FB-A639-4ABC-B917-56EE4F161CF9}" type="datetimeFigureOut">
              <a:rPr lang="vi-VN" smtClean="0"/>
              <a:t>18/11/2025</a:t>
            </a:fld>
            <a:endParaRPr lang="vi-VN"/>
          </a:p>
        </p:txBody>
      </p:sp>
      <p:sp>
        <p:nvSpPr>
          <p:cNvPr id="5" name="Footer Placeholder 4">
            <a:extLst>
              <a:ext uri="{FF2B5EF4-FFF2-40B4-BE49-F238E27FC236}">
                <a16:creationId xmlns:a16="http://schemas.microsoft.com/office/drawing/2014/main" id="{61AC5A57-DB16-31B5-42CE-AB5BF95FD7B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6AD1E9E-7015-E81F-FEFE-3056170BFCE2}"/>
              </a:ext>
            </a:extLst>
          </p:cNvPr>
          <p:cNvSpPr>
            <a:spLocks noGrp="1"/>
          </p:cNvSpPr>
          <p:nvPr>
            <p:ph type="sldNum" sz="quarter" idx="12"/>
          </p:nvPr>
        </p:nvSpPr>
        <p:spPr/>
        <p:txBody>
          <a:bodyPr/>
          <a:lstStyle/>
          <a:p>
            <a:fld id="{C6736D88-8556-4292-A6ED-86D6CC14DFCC}" type="slidenum">
              <a:rPr lang="vi-VN" smtClean="0"/>
              <a:t>‹#›</a:t>
            </a:fld>
            <a:endParaRPr lang="vi-VN"/>
          </a:p>
        </p:txBody>
      </p:sp>
    </p:spTree>
    <p:extLst>
      <p:ext uri="{BB962C8B-B14F-4D97-AF65-F5344CB8AC3E}">
        <p14:creationId xmlns:p14="http://schemas.microsoft.com/office/powerpoint/2010/main" val="5455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DF634-A8BF-2FBB-2A8E-F063123CD3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082437-F61D-378F-548F-48DF8D2BF8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E66E0C1-1612-0C68-4C4B-83D93BF6D681}"/>
              </a:ext>
            </a:extLst>
          </p:cNvPr>
          <p:cNvSpPr>
            <a:spLocks noGrp="1"/>
          </p:cNvSpPr>
          <p:nvPr>
            <p:ph type="dt" sz="half" idx="10"/>
          </p:nvPr>
        </p:nvSpPr>
        <p:spPr/>
        <p:txBody>
          <a:bodyPr/>
          <a:lstStyle/>
          <a:p>
            <a:fld id="{7BDF48FB-A639-4ABC-B917-56EE4F161CF9}" type="datetimeFigureOut">
              <a:rPr lang="vi-VN" smtClean="0"/>
              <a:t>18/11/2025</a:t>
            </a:fld>
            <a:endParaRPr lang="vi-VN"/>
          </a:p>
        </p:txBody>
      </p:sp>
      <p:sp>
        <p:nvSpPr>
          <p:cNvPr id="5" name="Footer Placeholder 4">
            <a:extLst>
              <a:ext uri="{FF2B5EF4-FFF2-40B4-BE49-F238E27FC236}">
                <a16:creationId xmlns:a16="http://schemas.microsoft.com/office/drawing/2014/main" id="{26B0A09D-75C5-2A2D-811C-753E0A0F18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E5D52A-E0E3-AC9A-9546-6A79EA34F531}"/>
              </a:ext>
            </a:extLst>
          </p:cNvPr>
          <p:cNvSpPr>
            <a:spLocks noGrp="1"/>
          </p:cNvSpPr>
          <p:nvPr>
            <p:ph type="sldNum" sz="quarter" idx="12"/>
          </p:nvPr>
        </p:nvSpPr>
        <p:spPr/>
        <p:txBody>
          <a:bodyPr/>
          <a:lstStyle/>
          <a:p>
            <a:fld id="{C6736D88-8556-4292-A6ED-86D6CC14DFCC}" type="slidenum">
              <a:rPr lang="vi-VN" smtClean="0"/>
              <a:t>‹#›</a:t>
            </a:fld>
            <a:endParaRPr lang="vi-VN"/>
          </a:p>
        </p:txBody>
      </p:sp>
    </p:spTree>
    <p:extLst>
      <p:ext uri="{BB962C8B-B14F-4D97-AF65-F5344CB8AC3E}">
        <p14:creationId xmlns:p14="http://schemas.microsoft.com/office/powerpoint/2010/main" val="203138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2936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D9EE8-BBED-8CBA-3BEA-6D97E174FCB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FA8709E-5E49-CC51-50AE-708FF0C9CA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7E09487-9FB7-F9AB-336B-2273CDEAE0CF}"/>
              </a:ext>
            </a:extLst>
          </p:cNvPr>
          <p:cNvSpPr>
            <a:spLocks noGrp="1"/>
          </p:cNvSpPr>
          <p:nvPr>
            <p:ph type="dt" sz="half" idx="10"/>
          </p:nvPr>
        </p:nvSpPr>
        <p:spPr/>
        <p:txBody>
          <a:bodyPr/>
          <a:lstStyle/>
          <a:p>
            <a:fld id="{7BDF48FB-A639-4ABC-B917-56EE4F161CF9}" type="datetimeFigureOut">
              <a:rPr lang="vi-VN" smtClean="0"/>
              <a:t>18/11/2025</a:t>
            </a:fld>
            <a:endParaRPr lang="vi-VN"/>
          </a:p>
        </p:txBody>
      </p:sp>
      <p:sp>
        <p:nvSpPr>
          <p:cNvPr id="5" name="Footer Placeholder 4">
            <a:extLst>
              <a:ext uri="{FF2B5EF4-FFF2-40B4-BE49-F238E27FC236}">
                <a16:creationId xmlns:a16="http://schemas.microsoft.com/office/drawing/2014/main" id="{239CB975-05CE-5A76-54F0-3B9C1B695A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092B7A-F6C8-3051-16FE-CE8CDD3A4D54}"/>
              </a:ext>
            </a:extLst>
          </p:cNvPr>
          <p:cNvSpPr>
            <a:spLocks noGrp="1"/>
          </p:cNvSpPr>
          <p:nvPr>
            <p:ph type="sldNum" sz="quarter" idx="12"/>
          </p:nvPr>
        </p:nvSpPr>
        <p:spPr/>
        <p:txBody>
          <a:bodyPr/>
          <a:lstStyle/>
          <a:p>
            <a:fld id="{C6736D88-8556-4292-A6ED-86D6CC14DFCC}" type="slidenum">
              <a:rPr lang="vi-VN" smtClean="0"/>
              <a:t>‹#›</a:t>
            </a:fld>
            <a:endParaRPr lang="vi-VN"/>
          </a:p>
        </p:txBody>
      </p:sp>
    </p:spTree>
    <p:extLst>
      <p:ext uri="{BB962C8B-B14F-4D97-AF65-F5344CB8AC3E}">
        <p14:creationId xmlns:p14="http://schemas.microsoft.com/office/powerpoint/2010/main" val="2505574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10A4-658F-BE5B-9676-CA8305A66B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CF36D3F-9EE7-9FDE-FB2B-E2E8960CC3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631D16-FE82-862F-D8F2-38170451D748}"/>
              </a:ext>
            </a:extLst>
          </p:cNvPr>
          <p:cNvSpPr>
            <a:spLocks noGrp="1"/>
          </p:cNvSpPr>
          <p:nvPr>
            <p:ph type="dt" sz="half" idx="10"/>
          </p:nvPr>
        </p:nvSpPr>
        <p:spPr/>
        <p:txBody>
          <a:bodyPr/>
          <a:lstStyle/>
          <a:p>
            <a:fld id="{7BDF48FB-A639-4ABC-B917-56EE4F161CF9}" type="datetimeFigureOut">
              <a:rPr lang="vi-VN" smtClean="0"/>
              <a:t>18/11/2025</a:t>
            </a:fld>
            <a:endParaRPr lang="vi-VN"/>
          </a:p>
        </p:txBody>
      </p:sp>
      <p:sp>
        <p:nvSpPr>
          <p:cNvPr id="5" name="Footer Placeholder 4">
            <a:extLst>
              <a:ext uri="{FF2B5EF4-FFF2-40B4-BE49-F238E27FC236}">
                <a16:creationId xmlns:a16="http://schemas.microsoft.com/office/drawing/2014/main" id="{3C4CA010-085E-EA43-B536-5B0C53B618E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AA97E12-5A78-48F2-BEB2-38A008BCCFE4}"/>
              </a:ext>
            </a:extLst>
          </p:cNvPr>
          <p:cNvSpPr>
            <a:spLocks noGrp="1"/>
          </p:cNvSpPr>
          <p:nvPr>
            <p:ph type="sldNum" sz="quarter" idx="12"/>
          </p:nvPr>
        </p:nvSpPr>
        <p:spPr/>
        <p:txBody>
          <a:bodyPr/>
          <a:lstStyle/>
          <a:p>
            <a:fld id="{C6736D88-8556-4292-A6ED-86D6CC14DFCC}" type="slidenum">
              <a:rPr lang="vi-VN" smtClean="0"/>
              <a:t>‹#›</a:t>
            </a:fld>
            <a:endParaRPr lang="vi-VN"/>
          </a:p>
        </p:txBody>
      </p:sp>
    </p:spTree>
    <p:extLst>
      <p:ext uri="{BB962C8B-B14F-4D97-AF65-F5344CB8AC3E}">
        <p14:creationId xmlns:p14="http://schemas.microsoft.com/office/powerpoint/2010/main" val="3479225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4636-5028-CD57-E958-671229CA40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60D50C4-B645-7AAD-EEF4-A0F66C6CC1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10F3DC6-1E34-DC7F-C000-9FEC97753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BDE7748-71A0-7FF8-73E5-380611153304}"/>
              </a:ext>
            </a:extLst>
          </p:cNvPr>
          <p:cNvSpPr>
            <a:spLocks noGrp="1"/>
          </p:cNvSpPr>
          <p:nvPr>
            <p:ph type="dt" sz="half" idx="10"/>
          </p:nvPr>
        </p:nvSpPr>
        <p:spPr/>
        <p:txBody>
          <a:bodyPr/>
          <a:lstStyle/>
          <a:p>
            <a:fld id="{7BDF48FB-A639-4ABC-B917-56EE4F161CF9}" type="datetimeFigureOut">
              <a:rPr lang="vi-VN" smtClean="0"/>
              <a:t>18/11/2025</a:t>
            </a:fld>
            <a:endParaRPr lang="vi-VN"/>
          </a:p>
        </p:txBody>
      </p:sp>
      <p:sp>
        <p:nvSpPr>
          <p:cNvPr id="6" name="Footer Placeholder 5">
            <a:extLst>
              <a:ext uri="{FF2B5EF4-FFF2-40B4-BE49-F238E27FC236}">
                <a16:creationId xmlns:a16="http://schemas.microsoft.com/office/drawing/2014/main" id="{92A4EFF1-854E-7836-F706-2EAB2B8916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D4B3686-9014-3FC3-1595-AE026FD3EA9B}"/>
              </a:ext>
            </a:extLst>
          </p:cNvPr>
          <p:cNvSpPr>
            <a:spLocks noGrp="1"/>
          </p:cNvSpPr>
          <p:nvPr>
            <p:ph type="sldNum" sz="quarter" idx="12"/>
          </p:nvPr>
        </p:nvSpPr>
        <p:spPr/>
        <p:txBody>
          <a:bodyPr/>
          <a:lstStyle/>
          <a:p>
            <a:fld id="{C6736D88-8556-4292-A6ED-86D6CC14DFCC}" type="slidenum">
              <a:rPr lang="vi-VN" smtClean="0"/>
              <a:t>‹#›</a:t>
            </a:fld>
            <a:endParaRPr lang="vi-VN"/>
          </a:p>
        </p:txBody>
      </p:sp>
    </p:spTree>
    <p:extLst>
      <p:ext uri="{BB962C8B-B14F-4D97-AF65-F5344CB8AC3E}">
        <p14:creationId xmlns:p14="http://schemas.microsoft.com/office/powerpoint/2010/main" val="3429761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8750-BE35-6FA4-493A-C08735F28EE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BDE849E-659B-AB28-00C7-9055716606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E743EE-19EE-EF51-3C0C-55C89025BD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3B87987-6E54-8A19-7CF6-3E8E0794FA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440263-6DC3-7CE1-8B05-7C5DEE39C9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E9760EE-1BF1-3665-BDFD-C960B84E9D4B}"/>
              </a:ext>
            </a:extLst>
          </p:cNvPr>
          <p:cNvSpPr>
            <a:spLocks noGrp="1"/>
          </p:cNvSpPr>
          <p:nvPr>
            <p:ph type="dt" sz="half" idx="10"/>
          </p:nvPr>
        </p:nvSpPr>
        <p:spPr/>
        <p:txBody>
          <a:bodyPr/>
          <a:lstStyle/>
          <a:p>
            <a:fld id="{7BDF48FB-A639-4ABC-B917-56EE4F161CF9}" type="datetimeFigureOut">
              <a:rPr lang="vi-VN" smtClean="0"/>
              <a:t>18/11/2025</a:t>
            </a:fld>
            <a:endParaRPr lang="vi-VN"/>
          </a:p>
        </p:txBody>
      </p:sp>
      <p:sp>
        <p:nvSpPr>
          <p:cNvPr id="8" name="Footer Placeholder 7">
            <a:extLst>
              <a:ext uri="{FF2B5EF4-FFF2-40B4-BE49-F238E27FC236}">
                <a16:creationId xmlns:a16="http://schemas.microsoft.com/office/drawing/2014/main" id="{3AE88436-4954-E2E7-C3A2-87E49A2D4E3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6F4B9E9-9A88-B324-5F82-0F3C605D7B02}"/>
              </a:ext>
            </a:extLst>
          </p:cNvPr>
          <p:cNvSpPr>
            <a:spLocks noGrp="1"/>
          </p:cNvSpPr>
          <p:nvPr>
            <p:ph type="sldNum" sz="quarter" idx="12"/>
          </p:nvPr>
        </p:nvSpPr>
        <p:spPr/>
        <p:txBody>
          <a:bodyPr/>
          <a:lstStyle/>
          <a:p>
            <a:fld id="{C6736D88-8556-4292-A6ED-86D6CC14DFCC}" type="slidenum">
              <a:rPr lang="vi-VN" smtClean="0"/>
              <a:t>‹#›</a:t>
            </a:fld>
            <a:endParaRPr lang="vi-VN"/>
          </a:p>
        </p:txBody>
      </p:sp>
    </p:spTree>
    <p:extLst>
      <p:ext uri="{BB962C8B-B14F-4D97-AF65-F5344CB8AC3E}">
        <p14:creationId xmlns:p14="http://schemas.microsoft.com/office/powerpoint/2010/main" val="3483866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5F9C-77D8-2B57-D536-9DBC6BDDA46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F2686C5-0497-0C4B-B04A-D7856129C7B9}"/>
              </a:ext>
            </a:extLst>
          </p:cNvPr>
          <p:cNvSpPr>
            <a:spLocks noGrp="1"/>
          </p:cNvSpPr>
          <p:nvPr>
            <p:ph type="dt" sz="half" idx="10"/>
          </p:nvPr>
        </p:nvSpPr>
        <p:spPr/>
        <p:txBody>
          <a:bodyPr/>
          <a:lstStyle/>
          <a:p>
            <a:fld id="{7BDF48FB-A639-4ABC-B917-56EE4F161CF9}" type="datetimeFigureOut">
              <a:rPr lang="vi-VN" smtClean="0"/>
              <a:t>18/11/2025</a:t>
            </a:fld>
            <a:endParaRPr lang="vi-VN"/>
          </a:p>
        </p:txBody>
      </p:sp>
      <p:sp>
        <p:nvSpPr>
          <p:cNvPr id="4" name="Footer Placeholder 3">
            <a:extLst>
              <a:ext uri="{FF2B5EF4-FFF2-40B4-BE49-F238E27FC236}">
                <a16:creationId xmlns:a16="http://schemas.microsoft.com/office/drawing/2014/main" id="{F744194D-00ED-2D5C-4C96-7B0DB83BFD0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62B2BE1-BFB6-57A0-FCD8-7DEDC0DD00C9}"/>
              </a:ext>
            </a:extLst>
          </p:cNvPr>
          <p:cNvSpPr>
            <a:spLocks noGrp="1"/>
          </p:cNvSpPr>
          <p:nvPr>
            <p:ph type="sldNum" sz="quarter" idx="12"/>
          </p:nvPr>
        </p:nvSpPr>
        <p:spPr/>
        <p:txBody>
          <a:bodyPr/>
          <a:lstStyle/>
          <a:p>
            <a:fld id="{C6736D88-8556-4292-A6ED-86D6CC14DFCC}" type="slidenum">
              <a:rPr lang="vi-VN" smtClean="0"/>
              <a:t>‹#›</a:t>
            </a:fld>
            <a:endParaRPr lang="vi-VN"/>
          </a:p>
        </p:txBody>
      </p:sp>
    </p:spTree>
    <p:extLst>
      <p:ext uri="{BB962C8B-B14F-4D97-AF65-F5344CB8AC3E}">
        <p14:creationId xmlns:p14="http://schemas.microsoft.com/office/powerpoint/2010/main" val="224293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984B12-801B-9BC7-7237-ACE1D69C8A2B}"/>
              </a:ext>
            </a:extLst>
          </p:cNvPr>
          <p:cNvSpPr>
            <a:spLocks noGrp="1"/>
          </p:cNvSpPr>
          <p:nvPr>
            <p:ph type="dt" sz="half" idx="10"/>
          </p:nvPr>
        </p:nvSpPr>
        <p:spPr/>
        <p:txBody>
          <a:bodyPr/>
          <a:lstStyle/>
          <a:p>
            <a:fld id="{7BDF48FB-A639-4ABC-B917-56EE4F161CF9}" type="datetimeFigureOut">
              <a:rPr lang="vi-VN" smtClean="0"/>
              <a:t>18/11/2025</a:t>
            </a:fld>
            <a:endParaRPr lang="vi-VN"/>
          </a:p>
        </p:txBody>
      </p:sp>
      <p:sp>
        <p:nvSpPr>
          <p:cNvPr id="3" name="Footer Placeholder 2">
            <a:extLst>
              <a:ext uri="{FF2B5EF4-FFF2-40B4-BE49-F238E27FC236}">
                <a16:creationId xmlns:a16="http://schemas.microsoft.com/office/drawing/2014/main" id="{B407A3A4-14A9-D516-9BA7-391FCC368AF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A289417-9D00-837B-D555-3A6DDD580E39}"/>
              </a:ext>
            </a:extLst>
          </p:cNvPr>
          <p:cNvSpPr>
            <a:spLocks noGrp="1"/>
          </p:cNvSpPr>
          <p:nvPr>
            <p:ph type="sldNum" sz="quarter" idx="12"/>
          </p:nvPr>
        </p:nvSpPr>
        <p:spPr/>
        <p:txBody>
          <a:bodyPr/>
          <a:lstStyle/>
          <a:p>
            <a:fld id="{C6736D88-8556-4292-A6ED-86D6CC14DFCC}" type="slidenum">
              <a:rPr lang="vi-VN" smtClean="0"/>
              <a:t>‹#›</a:t>
            </a:fld>
            <a:endParaRPr lang="vi-VN"/>
          </a:p>
        </p:txBody>
      </p:sp>
    </p:spTree>
    <p:extLst>
      <p:ext uri="{BB962C8B-B14F-4D97-AF65-F5344CB8AC3E}">
        <p14:creationId xmlns:p14="http://schemas.microsoft.com/office/powerpoint/2010/main" val="527558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0C23-A103-0C59-7C9D-EF439B3C1F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B4AC578-276E-566A-7816-D9DB1126DF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237D375-4DEB-774C-FC53-CFACE61C2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C1B46-994C-C2F7-942A-02188B53436E}"/>
              </a:ext>
            </a:extLst>
          </p:cNvPr>
          <p:cNvSpPr>
            <a:spLocks noGrp="1"/>
          </p:cNvSpPr>
          <p:nvPr>
            <p:ph type="dt" sz="half" idx="10"/>
          </p:nvPr>
        </p:nvSpPr>
        <p:spPr/>
        <p:txBody>
          <a:bodyPr/>
          <a:lstStyle/>
          <a:p>
            <a:fld id="{7BDF48FB-A639-4ABC-B917-56EE4F161CF9}" type="datetimeFigureOut">
              <a:rPr lang="vi-VN" smtClean="0"/>
              <a:t>18/11/2025</a:t>
            </a:fld>
            <a:endParaRPr lang="vi-VN"/>
          </a:p>
        </p:txBody>
      </p:sp>
      <p:sp>
        <p:nvSpPr>
          <p:cNvPr id="6" name="Footer Placeholder 5">
            <a:extLst>
              <a:ext uri="{FF2B5EF4-FFF2-40B4-BE49-F238E27FC236}">
                <a16:creationId xmlns:a16="http://schemas.microsoft.com/office/drawing/2014/main" id="{62521952-B602-E268-8F79-8EA5EAAE255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286E86-8AE3-385B-2A9A-B5FD9EECF333}"/>
              </a:ext>
            </a:extLst>
          </p:cNvPr>
          <p:cNvSpPr>
            <a:spLocks noGrp="1"/>
          </p:cNvSpPr>
          <p:nvPr>
            <p:ph type="sldNum" sz="quarter" idx="12"/>
          </p:nvPr>
        </p:nvSpPr>
        <p:spPr/>
        <p:txBody>
          <a:bodyPr/>
          <a:lstStyle/>
          <a:p>
            <a:fld id="{C6736D88-8556-4292-A6ED-86D6CC14DFCC}" type="slidenum">
              <a:rPr lang="vi-VN" smtClean="0"/>
              <a:t>‹#›</a:t>
            </a:fld>
            <a:endParaRPr lang="vi-VN"/>
          </a:p>
        </p:txBody>
      </p:sp>
    </p:spTree>
    <p:extLst>
      <p:ext uri="{BB962C8B-B14F-4D97-AF65-F5344CB8AC3E}">
        <p14:creationId xmlns:p14="http://schemas.microsoft.com/office/powerpoint/2010/main" val="778962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49BF-A9E5-F1B2-6BA2-360BE5E61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B02497C-3519-42C7-05BE-F02A354939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B6112D0-74F2-7A5B-A433-F63D31F7BC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3A1A7-EC1C-3B40-609F-D83ECAAED990}"/>
              </a:ext>
            </a:extLst>
          </p:cNvPr>
          <p:cNvSpPr>
            <a:spLocks noGrp="1"/>
          </p:cNvSpPr>
          <p:nvPr>
            <p:ph type="dt" sz="half" idx="10"/>
          </p:nvPr>
        </p:nvSpPr>
        <p:spPr/>
        <p:txBody>
          <a:bodyPr/>
          <a:lstStyle/>
          <a:p>
            <a:fld id="{7BDF48FB-A639-4ABC-B917-56EE4F161CF9}" type="datetimeFigureOut">
              <a:rPr lang="vi-VN" smtClean="0"/>
              <a:t>18/11/2025</a:t>
            </a:fld>
            <a:endParaRPr lang="vi-VN"/>
          </a:p>
        </p:txBody>
      </p:sp>
      <p:sp>
        <p:nvSpPr>
          <p:cNvPr id="6" name="Footer Placeholder 5">
            <a:extLst>
              <a:ext uri="{FF2B5EF4-FFF2-40B4-BE49-F238E27FC236}">
                <a16:creationId xmlns:a16="http://schemas.microsoft.com/office/drawing/2014/main" id="{8B80338B-84C4-88EF-04D4-CB02675495D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E403890-7FB2-1A0B-8FF5-6F4ACF47DA8E}"/>
              </a:ext>
            </a:extLst>
          </p:cNvPr>
          <p:cNvSpPr>
            <a:spLocks noGrp="1"/>
          </p:cNvSpPr>
          <p:nvPr>
            <p:ph type="sldNum" sz="quarter" idx="12"/>
          </p:nvPr>
        </p:nvSpPr>
        <p:spPr/>
        <p:txBody>
          <a:bodyPr/>
          <a:lstStyle/>
          <a:p>
            <a:fld id="{C6736D88-8556-4292-A6ED-86D6CC14DFCC}" type="slidenum">
              <a:rPr lang="vi-VN" smtClean="0"/>
              <a:t>‹#›</a:t>
            </a:fld>
            <a:endParaRPr lang="vi-VN"/>
          </a:p>
        </p:txBody>
      </p:sp>
    </p:spTree>
    <p:extLst>
      <p:ext uri="{BB962C8B-B14F-4D97-AF65-F5344CB8AC3E}">
        <p14:creationId xmlns:p14="http://schemas.microsoft.com/office/powerpoint/2010/main" val="312698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3E58C9-0BD0-3F6F-D946-FB4F878A1B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D9B2A36-9EC9-69A5-725B-7E63D7988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FEA4BF2-CF7D-4FD5-1B38-5D7F44734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F48FB-A639-4ABC-B917-56EE4F161CF9}" type="datetimeFigureOut">
              <a:rPr lang="vi-VN" smtClean="0"/>
              <a:t>18/11/2025</a:t>
            </a:fld>
            <a:endParaRPr lang="vi-VN"/>
          </a:p>
        </p:txBody>
      </p:sp>
      <p:sp>
        <p:nvSpPr>
          <p:cNvPr id="5" name="Footer Placeholder 4">
            <a:extLst>
              <a:ext uri="{FF2B5EF4-FFF2-40B4-BE49-F238E27FC236}">
                <a16:creationId xmlns:a16="http://schemas.microsoft.com/office/drawing/2014/main" id="{4EABFCA0-33E0-7A81-7A9B-60193FE435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074B54E-CD12-3443-3AEA-8864DF5FE5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36D88-8556-4292-A6ED-86D6CC14DFCC}" type="slidenum">
              <a:rPr lang="vi-VN" smtClean="0"/>
              <a:t>‹#›</a:t>
            </a:fld>
            <a:endParaRPr lang="vi-VN"/>
          </a:p>
        </p:txBody>
      </p:sp>
    </p:spTree>
    <p:extLst>
      <p:ext uri="{BB962C8B-B14F-4D97-AF65-F5344CB8AC3E}">
        <p14:creationId xmlns:p14="http://schemas.microsoft.com/office/powerpoint/2010/main" val="3552600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a:hlinkClick r:id="" action="ppaction://media"/>
            <a:extLst>
              <a:ext uri="{FF2B5EF4-FFF2-40B4-BE49-F238E27FC236}">
                <a16:creationId xmlns:a16="http://schemas.microsoft.com/office/drawing/2014/main" id="{CCC50F79-D764-91DA-D14A-FEA2B1992E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287577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4">
            <a:extLst>
              <a:ext uri="{FF2B5EF4-FFF2-40B4-BE49-F238E27FC236}">
                <a16:creationId xmlns:a16="http://schemas.microsoft.com/office/drawing/2014/main" id="{E5E2739F-4B09-4B23-8270-B90FE4EE5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6" name="Picture 2">
            <a:extLst>
              <a:ext uri="{FF2B5EF4-FFF2-40B4-BE49-F238E27FC236}">
                <a16:creationId xmlns:a16="http://schemas.microsoft.com/office/drawing/2014/main" id="{8C82BBF8-FF60-485A-B25A-DD76B71D9D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953"/>
          <a:stretch/>
        </p:blipFill>
        <p:spPr bwMode="auto">
          <a:xfrm flipH="1">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图片 11" descr="图片包含 玩具, 玩偶&#10;&#10;已生成极高可信度的说明">
            <a:extLst>
              <a:ext uri="{FF2B5EF4-FFF2-40B4-BE49-F238E27FC236}">
                <a16:creationId xmlns:a16="http://schemas.microsoft.com/office/drawing/2014/main" id="{51209E97-5B44-456A-859A-09C7D626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6B1776AA-F197-443F-B01D-1AF37689C029}"/>
              </a:ext>
            </a:extLst>
          </p:cNvPr>
          <p:cNvPicPr>
            <a:picLocks noChangeAspect="1"/>
          </p:cNvPicPr>
          <p:nvPr/>
        </p:nvPicPr>
        <p:blipFill>
          <a:blip r:embed="rId6"/>
          <a:stretch>
            <a:fillRect/>
          </a:stretch>
        </p:blipFill>
        <p:spPr>
          <a:xfrm>
            <a:off x="2825599" y="2000184"/>
            <a:ext cx="6407451" cy="1524132"/>
          </a:xfrm>
          <a:prstGeom prst="rect">
            <a:avLst/>
          </a:prstGeom>
        </p:spPr>
      </p:pic>
    </p:spTree>
    <p:extLst>
      <p:ext uri="{BB962C8B-B14F-4D97-AF65-F5344CB8AC3E}">
        <p14:creationId xmlns:p14="http://schemas.microsoft.com/office/powerpoint/2010/main" val="29848259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2">
            <a:extLst>
              <a:ext uri="{FF2B5EF4-FFF2-40B4-BE49-F238E27FC236}">
                <a16:creationId xmlns:a16="http://schemas.microsoft.com/office/drawing/2014/main" id="{76AA81AA-4D7E-441B-AE27-E273E53CBB73}"/>
              </a:ext>
            </a:extLst>
          </p:cNvPr>
          <p:cNvGrpSpPr/>
          <p:nvPr/>
        </p:nvGrpSpPr>
        <p:grpSpPr>
          <a:xfrm>
            <a:off x="1895475" y="165646"/>
            <a:ext cx="9477375"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794B3881-CDBB-486A-ABA3-3CCCF04C1958}"/>
              </a:ext>
            </a:extLst>
          </p:cNvPr>
          <p:cNvSpPr txBox="1"/>
          <p:nvPr/>
        </p:nvSpPr>
        <p:spPr>
          <a:xfrm>
            <a:off x="2114550" y="152730"/>
            <a:ext cx="9020175" cy="1077218"/>
          </a:xfrm>
          <a:prstGeom prst="rect">
            <a:avLst/>
          </a:prstGeom>
          <a:noFill/>
        </p:spPr>
        <p:txBody>
          <a:bodyPr wrap="square">
            <a:spAutoFit/>
          </a:bodyPr>
          <a:lstStyle/>
          <a:p>
            <a:pPr algn="ctr" defTabSz="1218804"/>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a. Tìm các tiếng ghép được với mỗi tiếng dưới đây để tạo từ. Đặt câu với 2 từ đã ghép được.</a:t>
            </a:r>
            <a:endPar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DD3A7FAE-EFE8-4045-B681-9E496B52EA5A}"/>
              </a:ext>
            </a:extLst>
          </p:cNvPr>
          <p:cNvGrpSpPr/>
          <p:nvPr/>
        </p:nvGrpSpPr>
        <p:grpSpPr>
          <a:xfrm>
            <a:off x="-323850" y="2619375"/>
            <a:ext cx="4152900" cy="3822198"/>
            <a:chOff x="371475" y="2028825"/>
            <a:chExt cx="4152900" cy="3822198"/>
          </a:xfrm>
        </p:grpSpPr>
        <p:pic>
          <p:nvPicPr>
            <p:cNvPr id="3" name="Picture 2" descr="A couple pink flowers&#10;&#10;Description automatically generated with low confidence">
              <a:extLst>
                <a:ext uri="{FF2B5EF4-FFF2-40B4-BE49-F238E27FC236}">
                  <a16:creationId xmlns:a16="http://schemas.microsoft.com/office/drawing/2014/main" id="{4C1FE378-DBA2-4186-A90A-3881C6ABF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4" name="Oval 3">
              <a:extLst>
                <a:ext uri="{FF2B5EF4-FFF2-40B4-BE49-F238E27FC236}">
                  <a16:creationId xmlns:a16="http://schemas.microsoft.com/office/drawing/2014/main" id="{5E8E99E0-301B-4C55-9B9D-DE264C7FEF7A}"/>
                </a:ext>
              </a:extLst>
            </p:cNvPr>
            <p:cNvSpPr/>
            <p:nvPr/>
          </p:nvSpPr>
          <p:spPr>
            <a:xfrm>
              <a:off x="1181100" y="3295650"/>
              <a:ext cx="90868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xiêu</a:t>
              </a:r>
              <a:endParaRPr lang="en-US" sz="2000" dirty="0">
                <a:solidFill>
                  <a:srgbClr val="002060"/>
                </a:solidFill>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820BFD13-0C70-4694-B71C-747C46CB491C}"/>
                </a:ext>
              </a:extLst>
            </p:cNvPr>
            <p:cNvSpPr/>
            <p:nvPr/>
          </p:nvSpPr>
          <p:spPr>
            <a:xfrm>
              <a:off x="2771775" y="3038475"/>
              <a:ext cx="929640"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siêu</a:t>
              </a:r>
              <a:endParaRPr lang="en-US" sz="2000" dirty="0">
                <a:solidFill>
                  <a:srgbClr val="002060"/>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BE6BF674-1FF3-4A32-AB01-85193D5E8AB1}"/>
              </a:ext>
            </a:extLst>
          </p:cNvPr>
          <p:cNvGrpSpPr/>
          <p:nvPr/>
        </p:nvGrpSpPr>
        <p:grpSpPr>
          <a:xfrm>
            <a:off x="2724150" y="2943225"/>
            <a:ext cx="4152900" cy="3822198"/>
            <a:chOff x="371475" y="2028825"/>
            <a:chExt cx="4152900" cy="3822198"/>
          </a:xfrm>
        </p:grpSpPr>
        <p:pic>
          <p:nvPicPr>
            <p:cNvPr id="27" name="Picture 26" descr="A couple pink flowers&#10;&#10;Description automatically generated with low confidence">
              <a:extLst>
                <a:ext uri="{FF2B5EF4-FFF2-40B4-BE49-F238E27FC236}">
                  <a16:creationId xmlns:a16="http://schemas.microsoft.com/office/drawing/2014/main" id="{F0E40B61-F9AB-4FA1-9DB7-7B3E4C81D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29" name="Oval 28">
              <a:extLst>
                <a:ext uri="{FF2B5EF4-FFF2-40B4-BE49-F238E27FC236}">
                  <a16:creationId xmlns:a16="http://schemas.microsoft.com/office/drawing/2014/main" id="{026D66D8-ACFF-4F1D-A92F-DF19DC703DEE}"/>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sôi</a:t>
              </a:r>
              <a:endParaRPr lang="en-US" sz="2000" dirty="0">
                <a:solidFill>
                  <a:srgbClr val="002060"/>
                </a:solidFill>
                <a:latin typeface="Cambria" panose="02040503050406030204" pitchFamily="18" charset="0"/>
                <a:ea typeface="Cambria" panose="02040503050406030204" pitchFamily="18" charset="0"/>
              </a:endParaRPr>
            </a:p>
          </p:txBody>
        </p:sp>
        <p:sp>
          <p:nvSpPr>
            <p:cNvPr id="30" name="Oval 29">
              <a:extLst>
                <a:ext uri="{FF2B5EF4-FFF2-40B4-BE49-F238E27FC236}">
                  <a16:creationId xmlns:a16="http://schemas.microsoft.com/office/drawing/2014/main" id="{374B1536-AD46-446F-B2C7-820C1F2C83CB}"/>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xôi</a:t>
              </a:r>
              <a:endParaRPr lang="en-US" sz="2000" dirty="0">
                <a:solidFill>
                  <a:srgbClr val="002060"/>
                </a:solidFill>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01CB260C-97C9-4982-9A03-029D340AE7E4}"/>
              </a:ext>
            </a:extLst>
          </p:cNvPr>
          <p:cNvGrpSpPr/>
          <p:nvPr/>
        </p:nvGrpSpPr>
        <p:grpSpPr>
          <a:xfrm>
            <a:off x="5715000" y="3035802"/>
            <a:ext cx="4152900" cy="3822198"/>
            <a:chOff x="371475" y="2028825"/>
            <a:chExt cx="4152900" cy="3822198"/>
          </a:xfrm>
        </p:grpSpPr>
        <p:pic>
          <p:nvPicPr>
            <p:cNvPr id="32" name="Picture 31" descr="A couple pink flowers&#10;&#10;Description automatically generated with low confidence">
              <a:extLst>
                <a:ext uri="{FF2B5EF4-FFF2-40B4-BE49-F238E27FC236}">
                  <a16:creationId xmlns:a16="http://schemas.microsoft.com/office/drawing/2014/main" id="{6FC454E9-7DFE-47F0-A4CD-4BD830813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3" name="Oval 32">
              <a:extLst>
                <a:ext uri="{FF2B5EF4-FFF2-40B4-BE49-F238E27FC236}">
                  <a16:creationId xmlns:a16="http://schemas.microsoft.com/office/drawing/2014/main" id="{9AF5AA1A-814E-4E13-896D-C7C4C2A28528}"/>
                </a:ext>
              </a:extLst>
            </p:cNvPr>
            <p:cNvSpPr/>
            <p:nvPr/>
          </p:nvSpPr>
          <p:spPr>
            <a:xfrm>
              <a:off x="1102996" y="3295650"/>
              <a:ext cx="944880"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sinh</a:t>
              </a:r>
              <a:endParaRPr lang="en-US" sz="2000" dirty="0">
                <a:solidFill>
                  <a:srgbClr val="002060"/>
                </a:solidFill>
                <a:latin typeface="Cambria" panose="02040503050406030204" pitchFamily="18" charset="0"/>
                <a:ea typeface="Cambria" panose="02040503050406030204" pitchFamily="18" charset="0"/>
              </a:endParaRPr>
            </a:p>
          </p:txBody>
        </p:sp>
        <p:sp>
          <p:nvSpPr>
            <p:cNvPr id="34" name="Oval 33">
              <a:extLst>
                <a:ext uri="{FF2B5EF4-FFF2-40B4-BE49-F238E27FC236}">
                  <a16:creationId xmlns:a16="http://schemas.microsoft.com/office/drawing/2014/main" id="{EA1802CE-F3C4-49BA-8FCF-03A2D1D12131}"/>
                </a:ext>
              </a:extLst>
            </p:cNvPr>
            <p:cNvSpPr/>
            <p:nvPr/>
          </p:nvSpPr>
          <p:spPr>
            <a:xfrm>
              <a:off x="2705101" y="3038475"/>
              <a:ext cx="933450"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xinh</a:t>
              </a:r>
              <a:endParaRPr lang="en-US" sz="2000" dirty="0">
                <a:solidFill>
                  <a:srgbClr val="002060"/>
                </a:solidFill>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B95AF680-EEE2-47C5-B34A-15FD0DEB3EE7}"/>
              </a:ext>
            </a:extLst>
          </p:cNvPr>
          <p:cNvGrpSpPr/>
          <p:nvPr/>
        </p:nvGrpSpPr>
        <p:grpSpPr>
          <a:xfrm>
            <a:off x="8296275" y="1876425"/>
            <a:ext cx="4152900" cy="3822198"/>
            <a:chOff x="371475" y="2028825"/>
            <a:chExt cx="4152900" cy="3822198"/>
          </a:xfrm>
        </p:grpSpPr>
        <p:pic>
          <p:nvPicPr>
            <p:cNvPr id="36" name="Picture 35" descr="A couple pink flowers&#10;&#10;Description automatically generated with low confidence">
              <a:extLst>
                <a:ext uri="{FF2B5EF4-FFF2-40B4-BE49-F238E27FC236}">
                  <a16:creationId xmlns:a16="http://schemas.microsoft.com/office/drawing/2014/main" id="{EFD0132B-87FC-4CC7-990E-C75D7A28A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 y="2028825"/>
              <a:ext cx="4152900" cy="3822198"/>
            </a:xfrm>
            <a:prstGeom prst="rect">
              <a:avLst/>
            </a:prstGeom>
          </p:spPr>
        </p:pic>
        <p:sp>
          <p:nvSpPr>
            <p:cNvPr id="37" name="Oval 36">
              <a:extLst>
                <a:ext uri="{FF2B5EF4-FFF2-40B4-BE49-F238E27FC236}">
                  <a16:creationId xmlns:a16="http://schemas.microsoft.com/office/drawing/2014/main" id="{574A95DC-086D-47A7-A37B-8E70AAC21D5D}"/>
                </a:ext>
              </a:extLst>
            </p:cNvPr>
            <p:cNvSpPr/>
            <p:nvPr/>
          </p:nvSpPr>
          <p:spPr>
            <a:xfrm>
              <a:off x="1181100" y="3295650"/>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sử</a:t>
              </a:r>
              <a:endParaRPr lang="en-US" sz="2000" dirty="0">
                <a:solidFill>
                  <a:srgbClr val="002060"/>
                </a:solidFill>
                <a:latin typeface="Cambria" panose="02040503050406030204" pitchFamily="18" charset="0"/>
                <a:ea typeface="Cambria" panose="02040503050406030204" pitchFamily="18" charset="0"/>
              </a:endParaRPr>
            </a:p>
          </p:txBody>
        </p:sp>
        <p:sp>
          <p:nvSpPr>
            <p:cNvPr id="38" name="Oval 37">
              <a:extLst>
                <a:ext uri="{FF2B5EF4-FFF2-40B4-BE49-F238E27FC236}">
                  <a16:creationId xmlns:a16="http://schemas.microsoft.com/office/drawing/2014/main" id="{0DC74AF3-0E20-472F-B003-3A76E840B192}"/>
                </a:ext>
              </a:extLst>
            </p:cNvPr>
            <p:cNvSpPr/>
            <p:nvPr/>
          </p:nvSpPr>
          <p:spPr>
            <a:xfrm>
              <a:off x="2771775" y="3038475"/>
              <a:ext cx="866775" cy="5715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xử</a:t>
              </a:r>
              <a:endParaRPr lang="en-US" sz="2000" dirty="0">
                <a:solidFill>
                  <a:srgbClr val="002060"/>
                </a:solidFill>
                <a:latin typeface="Cambria" panose="02040503050406030204" pitchFamily="18" charset="0"/>
                <a:ea typeface="Cambria" panose="02040503050406030204" pitchFamily="18" charset="0"/>
              </a:endParaRPr>
            </a:p>
          </p:txBody>
        </p:sp>
      </p:grpSp>
      <p:sp>
        <p:nvSpPr>
          <p:cNvPr id="39" name="Rectangle 38">
            <a:extLst>
              <a:ext uri="{FF2B5EF4-FFF2-40B4-BE49-F238E27FC236}">
                <a16:creationId xmlns:a16="http://schemas.microsoft.com/office/drawing/2014/main" id="{76717A99-EBD4-4D43-A3E6-7F2A2CAC2AD9}"/>
              </a:ext>
            </a:extLst>
          </p:cNvPr>
          <p:cNvSpPr/>
          <p:nvPr/>
        </p:nvSpPr>
        <p:spPr>
          <a:xfrm>
            <a:off x="2775538" y="1552199"/>
            <a:ext cx="7442882" cy="1200329"/>
          </a:xfrm>
          <a:custGeom>
            <a:avLst/>
            <a:gdLst>
              <a:gd name="connsiteX0" fmla="*/ 0 w 7442882"/>
              <a:gd name="connsiteY0" fmla="*/ 0 h 1200329"/>
              <a:gd name="connsiteX1" fmla="*/ 7442882 w 7442882"/>
              <a:gd name="connsiteY1" fmla="*/ 0 h 1200329"/>
              <a:gd name="connsiteX2" fmla="*/ 7442882 w 7442882"/>
              <a:gd name="connsiteY2" fmla="*/ 1200329 h 1200329"/>
              <a:gd name="connsiteX3" fmla="*/ 0 w 7442882"/>
              <a:gd name="connsiteY3" fmla="*/ 1200329 h 1200329"/>
              <a:gd name="connsiteX4" fmla="*/ 0 w 7442882"/>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2882" h="1200329" fill="none" extrusionOk="0">
                <a:moveTo>
                  <a:pt x="0" y="0"/>
                </a:moveTo>
                <a:cubicBezTo>
                  <a:pt x="1317235" y="-108347"/>
                  <a:pt x="6582114" y="-22314"/>
                  <a:pt x="7442882" y="0"/>
                </a:cubicBezTo>
                <a:cubicBezTo>
                  <a:pt x="7426388" y="259548"/>
                  <a:pt x="7345502" y="821022"/>
                  <a:pt x="7442882" y="1200329"/>
                </a:cubicBezTo>
                <a:cubicBezTo>
                  <a:pt x="3907854" y="1340548"/>
                  <a:pt x="2428933" y="1287250"/>
                  <a:pt x="0" y="1200329"/>
                </a:cubicBezTo>
                <a:cubicBezTo>
                  <a:pt x="-75968" y="763038"/>
                  <a:pt x="29721" y="558595"/>
                  <a:pt x="0" y="0"/>
                </a:cubicBezTo>
                <a:close/>
              </a:path>
              <a:path w="7442882" h="1200329" stroke="0" extrusionOk="0">
                <a:moveTo>
                  <a:pt x="0" y="0"/>
                </a:moveTo>
                <a:cubicBezTo>
                  <a:pt x="1297577" y="-89055"/>
                  <a:pt x="5233833" y="83564"/>
                  <a:pt x="7442882" y="0"/>
                </a:cubicBezTo>
                <a:cubicBezTo>
                  <a:pt x="7538354" y="128244"/>
                  <a:pt x="7404257" y="610468"/>
                  <a:pt x="7442882" y="1200329"/>
                </a:cubicBezTo>
                <a:cubicBezTo>
                  <a:pt x="3803849" y="1323772"/>
                  <a:pt x="1446723" y="1034389"/>
                  <a:pt x="0" y="1200329"/>
                </a:cubicBezTo>
                <a:cubicBezTo>
                  <a:pt x="37200" y="1015759"/>
                  <a:pt x="-38061" y="329484"/>
                  <a:pt x="0" y="0"/>
                </a:cubicBezTo>
                <a:close/>
              </a:path>
            </a:pathLst>
          </a:custGeom>
          <a:solidFill>
            <a:srgbClr val="FFF560"/>
          </a:solidFill>
          <a:ln>
            <a:solidFill>
              <a:schemeClr val="bg1">
                <a:lumMod val="95000"/>
              </a:schemeClr>
            </a:solidFill>
            <a:extLst>
              <a:ext uri="{C807C97D-BFC1-408E-A445-0C87EB9F89A2}">
                <ask:lineSketchStyleProps xmlns:ask="http://schemas.microsoft.com/office/drawing/2018/sketchyshapes" sd="1808019345">
                  <a:prstGeom prst="rect">
                    <a:avLst/>
                  </a:prstGeom>
                  <ask:type>
                    <ask:lineSketchCurved/>
                  </ask:type>
                </ask:lineSketchStyleProps>
              </a:ext>
            </a:extLst>
          </a:ln>
        </p:spPr>
        <p:txBody>
          <a:bodyPr wrap="square">
            <a:spAutoFit/>
          </a:bodyPr>
          <a:lstStyle/>
          <a:p>
            <a:pPr defTabSz="1218804"/>
            <a:r>
              <a:rPr lang="fi-FI" sz="3600" b="1"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 Sôi nổi</a:t>
            </a:r>
          </a:p>
          <a:p>
            <a:pPr defTabSz="1218804"/>
            <a:r>
              <a:rPr lang="fi-FI" sz="360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Các bạn giơ tay phát biểu rất sôi nổi</a:t>
            </a:r>
          </a:p>
        </p:txBody>
      </p:sp>
    </p:spTree>
    <p:extLst>
      <p:ext uri="{BB962C8B-B14F-4D97-AF65-F5344CB8AC3E}">
        <p14:creationId xmlns:p14="http://schemas.microsoft.com/office/powerpoint/2010/main" val="20054476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id="{3ECEAD07-B5ED-4FD0-B8CE-6B8F7A8BD78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504" y="373357"/>
            <a:ext cx="3618240" cy="2342810"/>
          </a:xfrm>
          <a:prstGeom prst="rect">
            <a:avLst/>
          </a:prstGeom>
        </p:spPr>
      </p:pic>
      <p:sp>
        <p:nvSpPr>
          <p:cNvPr id="16" name="TextBox 15">
            <a:extLst>
              <a:ext uri="{FF2B5EF4-FFF2-40B4-BE49-F238E27FC236}">
                <a16:creationId xmlns:a16="http://schemas.microsoft.com/office/drawing/2014/main" id="{DCAAC068-6CD5-4C2F-BB8C-072D83263914}"/>
              </a:ext>
            </a:extLst>
          </p:cNvPr>
          <p:cNvSpPr txBox="1"/>
          <p:nvPr/>
        </p:nvSpPr>
        <p:spPr>
          <a:xfrm>
            <a:off x="433320" y="920770"/>
            <a:ext cx="2992890" cy="1200329"/>
          </a:xfrm>
          <a:prstGeom prst="rect">
            <a:avLst/>
          </a:prstGeom>
          <a:noFill/>
        </p:spPr>
        <p:txBody>
          <a:bodyPr wrap="square">
            <a:spAutoFit/>
          </a:bodyPr>
          <a:lstStyle/>
          <a:p>
            <a:pPr algn="ctr"/>
            <a:r>
              <a:rPr lang="en-US" sz="3600" b="1"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rPr>
              <a:t>THẢO LUẬN NHÓM</a:t>
            </a:r>
          </a:p>
        </p:txBody>
      </p:sp>
      <p:pic>
        <p:nvPicPr>
          <p:cNvPr id="17" name="Picture 16" descr="A picture containing toy, doll&#10;&#10;Description automatically generated">
            <a:extLst>
              <a:ext uri="{FF2B5EF4-FFF2-40B4-BE49-F238E27FC236}">
                <a16:creationId xmlns:a16="http://schemas.microsoft.com/office/drawing/2014/main" id="{22096538-EA92-48F2-9C8A-2DE0BE528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8" name="Group 17">
            <a:extLst>
              <a:ext uri="{FF2B5EF4-FFF2-40B4-BE49-F238E27FC236}">
                <a16:creationId xmlns:a16="http://schemas.microsoft.com/office/drawing/2014/main" id="{A530DD92-0E64-470E-88D3-67CA65C5BD82}"/>
              </a:ext>
            </a:extLst>
          </p:cNvPr>
          <p:cNvGrpSpPr/>
          <p:nvPr/>
        </p:nvGrpSpPr>
        <p:grpSpPr>
          <a:xfrm>
            <a:off x="3816744" y="2650800"/>
            <a:ext cx="7310540" cy="941073"/>
            <a:chOff x="4393541" y="4130146"/>
            <a:chExt cx="7310540" cy="941073"/>
          </a:xfrm>
        </p:grpSpPr>
        <p:pic>
          <p:nvPicPr>
            <p:cNvPr id="19" name="Picture 12">
              <a:extLst>
                <a:ext uri="{FF2B5EF4-FFF2-40B4-BE49-F238E27FC236}">
                  <a16:creationId xmlns:a16="http://schemas.microsoft.com/office/drawing/2014/main" id="{14700042-3989-46AB-AA96-7DAC6DB1C22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93541" y="4130146"/>
              <a:ext cx="749465" cy="749465"/>
            </a:xfrm>
            <a:prstGeom prst="rect">
              <a:avLst/>
            </a:prstGeom>
          </p:spPr>
        </p:pic>
        <p:grpSp>
          <p:nvGrpSpPr>
            <p:cNvPr id="20" name="Group 13">
              <a:extLst>
                <a:ext uri="{FF2B5EF4-FFF2-40B4-BE49-F238E27FC236}">
                  <a16:creationId xmlns:a16="http://schemas.microsoft.com/office/drawing/2014/main" id="{B1EA63FA-FF74-49DE-99A6-41864EC97CE6}"/>
                </a:ext>
              </a:extLst>
            </p:cNvPr>
            <p:cNvGrpSpPr/>
            <p:nvPr/>
          </p:nvGrpSpPr>
          <p:grpSpPr>
            <a:xfrm>
              <a:off x="5143006" y="4130146"/>
              <a:ext cx="6087704" cy="941073"/>
              <a:chOff x="-652998" y="1451914"/>
              <a:chExt cx="40335026" cy="6235229"/>
            </a:xfrm>
          </p:grpSpPr>
          <p:sp>
            <p:nvSpPr>
              <p:cNvPr id="22" name="Freeform 14">
                <a:extLst>
                  <a:ext uri="{FF2B5EF4-FFF2-40B4-BE49-F238E27FC236}">
                    <a16:creationId xmlns:a16="http://schemas.microsoft.com/office/drawing/2014/main" id="{F85A7A99-67ED-4641-A806-EADDA64FA84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grpSp>
        <p:sp>
          <p:nvSpPr>
            <p:cNvPr id="21" name="TextBox 15">
              <a:extLst>
                <a:ext uri="{FF2B5EF4-FFF2-40B4-BE49-F238E27FC236}">
                  <a16:creationId xmlns:a16="http://schemas.microsoft.com/office/drawing/2014/main" id="{6DF9C9BF-C1B5-43C1-86B2-FA865C698301}"/>
                </a:ext>
              </a:extLst>
            </p:cNvPr>
            <p:cNvSpPr txBox="1"/>
            <p:nvPr/>
          </p:nvSpPr>
          <p:spPr>
            <a:xfrm>
              <a:off x="5294055" y="4317212"/>
              <a:ext cx="6410026" cy="443198"/>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Đặt câu với 2 từ đã ghép được.</a:t>
              </a:r>
              <a:endParaRPr lang="en-US" sz="3200" b="1" kern="1200" dirty="0">
                <a:solidFill>
                  <a:schemeClr val="tx1"/>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3340CDA1-5088-452C-AE50-79F35CD31E4B}"/>
              </a:ext>
            </a:extLst>
          </p:cNvPr>
          <p:cNvGrpSpPr/>
          <p:nvPr/>
        </p:nvGrpSpPr>
        <p:grpSpPr>
          <a:xfrm>
            <a:off x="3816744" y="1226702"/>
            <a:ext cx="6418883" cy="1489463"/>
            <a:chOff x="4303254" y="1676935"/>
            <a:chExt cx="6989433" cy="1489463"/>
          </a:xfrm>
        </p:grpSpPr>
        <p:grpSp>
          <p:nvGrpSpPr>
            <p:cNvPr id="24" name="Group 23">
              <a:extLst>
                <a:ext uri="{FF2B5EF4-FFF2-40B4-BE49-F238E27FC236}">
                  <a16:creationId xmlns:a16="http://schemas.microsoft.com/office/drawing/2014/main" id="{E06E9BFB-2505-411B-8103-3D6F4054C878}"/>
                </a:ext>
              </a:extLst>
            </p:cNvPr>
            <p:cNvGrpSpPr/>
            <p:nvPr/>
          </p:nvGrpSpPr>
          <p:grpSpPr>
            <a:xfrm>
              <a:off x="4303254" y="1676935"/>
              <a:ext cx="6989433" cy="1489463"/>
              <a:chOff x="4303254" y="1676935"/>
              <a:chExt cx="6989433" cy="1489463"/>
            </a:xfrm>
          </p:grpSpPr>
          <p:pic>
            <p:nvPicPr>
              <p:cNvPr id="26" name="Picture 20">
                <a:extLst>
                  <a:ext uri="{FF2B5EF4-FFF2-40B4-BE49-F238E27FC236}">
                    <a16:creationId xmlns:a16="http://schemas.microsoft.com/office/drawing/2014/main" id="{8741C98C-29A9-486D-8003-CF3FC2FC77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03254" y="1928984"/>
                <a:ext cx="749465" cy="749465"/>
              </a:xfrm>
              <a:prstGeom prst="rect">
                <a:avLst/>
              </a:prstGeom>
            </p:spPr>
          </p:pic>
          <p:grpSp>
            <p:nvGrpSpPr>
              <p:cNvPr id="27" name="Group 21">
                <a:extLst>
                  <a:ext uri="{FF2B5EF4-FFF2-40B4-BE49-F238E27FC236}">
                    <a16:creationId xmlns:a16="http://schemas.microsoft.com/office/drawing/2014/main" id="{E37528BA-C6D7-4714-812E-A159EDD1809E}"/>
                  </a:ext>
                </a:extLst>
              </p:cNvPr>
              <p:cNvGrpSpPr/>
              <p:nvPr/>
            </p:nvGrpSpPr>
            <p:grpSpPr>
              <a:xfrm>
                <a:off x="5052719" y="1676935"/>
                <a:ext cx="6239968" cy="1489463"/>
                <a:chOff x="-767854" y="-7"/>
                <a:chExt cx="36962099" cy="4965700"/>
              </a:xfrm>
            </p:grpSpPr>
            <p:sp>
              <p:nvSpPr>
                <p:cNvPr id="28" name="Freeform 22">
                  <a:extLst>
                    <a:ext uri="{FF2B5EF4-FFF2-40B4-BE49-F238E27FC236}">
                      <a16:creationId xmlns:a16="http://schemas.microsoft.com/office/drawing/2014/main" id="{18DB8127-A8D9-4E11-AABD-B17192F898E5}"/>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grpSp>
        </p:grpSp>
        <p:sp>
          <p:nvSpPr>
            <p:cNvPr id="25" name="TextBox 23">
              <a:extLst>
                <a:ext uri="{FF2B5EF4-FFF2-40B4-BE49-F238E27FC236}">
                  <a16:creationId xmlns:a16="http://schemas.microsoft.com/office/drawing/2014/main" id="{FF6A0F8D-88A9-4F08-8A15-79CBEA05DCEA}"/>
                </a:ext>
              </a:extLst>
            </p:cNvPr>
            <p:cNvSpPr txBox="1"/>
            <p:nvPr/>
          </p:nvSpPr>
          <p:spPr>
            <a:xfrm>
              <a:off x="5217648" y="1978469"/>
              <a:ext cx="5799647" cy="886397"/>
            </a:xfrm>
            <a:prstGeom prst="rect">
              <a:avLst/>
            </a:prstGeom>
          </p:spPr>
          <p:txBody>
            <a:bodyPr wrap="square" lIns="0" tIns="0" rIns="0" bIns="0" rtlCol="0" anchor="t">
              <a:spAutoFit/>
            </a:bodyPr>
            <a:lstStyle/>
            <a:p>
              <a:pPr lvl="0" algn="just" defTabSz="1778000">
                <a:lnSpc>
                  <a:spcPct val="90000"/>
                </a:lnSpc>
                <a:spcBef>
                  <a:spcPct val="0"/>
                </a:spcBef>
                <a:spcAft>
                  <a:spcPct val="35000"/>
                </a:spcAft>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Tìm các tiếng ghép được với mỗi tiếng để tạo từ</a:t>
              </a:r>
              <a:endParaRPr lang="en-US" sz="3200" b="1" kern="1200" dirty="0">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6898548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2000"/>
                                        <p:tgtEl>
                                          <p:spTgt spid="23"/>
                                        </p:tgtEl>
                                      </p:cBhvr>
                                    </p:animEffect>
                                  </p:childTnLst>
                                </p:cTn>
                              </p:par>
                            </p:childTnLst>
                          </p:cTn>
                        </p:par>
                        <p:par>
                          <p:cTn id="21" fill="hold">
                            <p:stCondLst>
                              <p:cond delay="3000"/>
                            </p:stCondLst>
                            <p:childTnLst>
                              <p:par>
                                <p:cTn id="22" presetID="6"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2">
            <a:extLst>
              <a:ext uri="{FF2B5EF4-FFF2-40B4-BE49-F238E27FC236}">
                <a16:creationId xmlns:a16="http://schemas.microsoft.com/office/drawing/2014/main" id="{76AA81AA-4D7E-441B-AE27-E273E53CBB73}"/>
              </a:ext>
            </a:extLst>
          </p:cNvPr>
          <p:cNvGrpSpPr/>
          <p:nvPr/>
        </p:nvGrpSpPr>
        <p:grpSpPr>
          <a:xfrm>
            <a:off x="1704975" y="165646"/>
            <a:ext cx="9620250" cy="1247754"/>
            <a:chOff x="1828800" y="932844"/>
            <a:chExt cx="8382000" cy="4992311"/>
          </a:xfrm>
          <a:effectLst>
            <a:outerShdw blurRad="50800" dist="38100" dir="5400000" algn="t" rotWithShape="0">
              <a:prstClr val="black">
                <a:alpha val="40000"/>
              </a:prstClr>
            </a:outerShdw>
          </a:effectLst>
        </p:grpSpPr>
        <p:sp>
          <p:nvSpPr>
            <p:cNvPr id="13" name="圆角矩形 16">
              <a:extLst>
                <a:ext uri="{FF2B5EF4-FFF2-40B4-BE49-F238E27FC236}">
                  <a16:creationId xmlns:a16="http://schemas.microsoft.com/office/drawing/2014/main" id="{CFB08FC8-154B-43B7-96F4-C97DDD4FC7AB}"/>
                </a:ext>
              </a:extLst>
            </p:cNvPr>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圆角矩形 17">
              <a:extLst>
                <a:ext uri="{FF2B5EF4-FFF2-40B4-BE49-F238E27FC236}">
                  <a16:creationId xmlns:a16="http://schemas.microsoft.com/office/drawing/2014/main" id="{D74F37B6-DC9A-4C95-AC3C-17D69E697ECD}"/>
                </a:ext>
              </a:extLst>
            </p:cNvPr>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endParaRPr lang="zh-CN" altLang="en-US" sz="2399">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1" name="TextBox 20">
            <a:extLst>
              <a:ext uri="{FF2B5EF4-FFF2-40B4-BE49-F238E27FC236}">
                <a16:creationId xmlns:a16="http://schemas.microsoft.com/office/drawing/2014/main" id="{794B3881-CDBB-486A-ABA3-3CCCF04C1958}"/>
              </a:ext>
            </a:extLst>
          </p:cNvPr>
          <p:cNvSpPr txBox="1"/>
          <p:nvPr/>
        </p:nvSpPr>
        <p:spPr>
          <a:xfrm>
            <a:off x="1800225" y="152730"/>
            <a:ext cx="9277349" cy="1077218"/>
          </a:xfrm>
          <a:prstGeom prst="rect">
            <a:avLst/>
          </a:prstGeom>
          <a:noFill/>
        </p:spPr>
        <p:txBody>
          <a:bodyPr wrap="square">
            <a:spAutoFit/>
          </a:bodyPr>
          <a:lstStyle/>
          <a:p>
            <a:pPr algn="ctr" defTabSz="1218804">
              <a:defRPr/>
            </a:pPr>
            <a:r>
              <a:rPr lang="en-US" sz="3200" b="1" i="0" dirty="0">
                <a:solidFill>
                  <a:srgbClr val="000000"/>
                </a:solidFill>
                <a:effectLst/>
                <a:latin typeface="+mj-lt"/>
              </a:rPr>
              <a:t>b. </a:t>
            </a:r>
            <a:r>
              <a:rPr lang="en-US" sz="3200" b="1" i="0" dirty="0" err="1">
                <a:solidFill>
                  <a:srgbClr val="000000"/>
                </a:solidFill>
                <a:effectLst/>
                <a:latin typeface="+mj-lt"/>
              </a:rPr>
              <a:t>Tìm</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chứa</a:t>
            </a:r>
            <a:r>
              <a:rPr lang="en-US" sz="3200" b="1" i="0" dirty="0">
                <a:solidFill>
                  <a:srgbClr val="000000"/>
                </a:solidFill>
                <a:effectLst/>
                <a:latin typeface="+mj-lt"/>
              </a:rPr>
              <a:t> </a:t>
            </a:r>
            <a:r>
              <a:rPr lang="en-US" sz="3200" b="1" i="1" dirty="0" err="1">
                <a:solidFill>
                  <a:srgbClr val="000000"/>
                </a:solidFill>
                <a:effectLst/>
                <a:latin typeface="+mj-lt"/>
              </a:rPr>
              <a:t>uôn</a:t>
            </a:r>
            <a:r>
              <a:rPr lang="en-US" sz="3200" b="1" i="0" dirty="0">
                <a:solidFill>
                  <a:srgbClr val="000000"/>
                </a:solidFill>
                <a:effectLst/>
                <a:latin typeface="+mj-lt"/>
              </a:rPr>
              <a:t> </a:t>
            </a:r>
            <a:r>
              <a:rPr lang="en-US" sz="3200" b="1" i="0" dirty="0" err="1">
                <a:solidFill>
                  <a:srgbClr val="000000"/>
                </a:solidFill>
                <a:effectLst/>
                <a:latin typeface="+mj-lt"/>
              </a:rPr>
              <a:t>hoặc</a:t>
            </a:r>
            <a:r>
              <a:rPr lang="en-US" sz="3200" b="1" i="0" dirty="0">
                <a:solidFill>
                  <a:srgbClr val="000000"/>
                </a:solidFill>
                <a:effectLst/>
                <a:latin typeface="+mj-lt"/>
              </a:rPr>
              <a:t> </a:t>
            </a:r>
            <a:r>
              <a:rPr lang="en-US" sz="3200" b="1" i="1" dirty="0" err="1">
                <a:solidFill>
                  <a:srgbClr val="000000"/>
                </a:solidFill>
                <a:effectLst/>
                <a:latin typeface="+mj-lt"/>
              </a:rPr>
              <a:t>uông</a:t>
            </a:r>
            <a:r>
              <a:rPr lang="en-US" sz="3200" b="1" i="0" dirty="0">
                <a:solidFill>
                  <a:srgbClr val="000000"/>
                </a:solidFill>
                <a:effectLst/>
                <a:latin typeface="+mj-lt"/>
              </a:rPr>
              <a:t> </a:t>
            </a:r>
            <a:r>
              <a:rPr lang="en-US" sz="3200" b="1" i="0" dirty="0" err="1">
                <a:solidFill>
                  <a:srgbClr val="000000"/>
                </a:solidFill>
                <a:effectLst/>
                <a:latin typeface="+mj-lt"/>
              </a:rPr>
              <a:t>thay</a:t>
            </a:r>
            <a:r>
              <a:rPr lang="en-US" sz="3200" b="1" i="0" dirty="0">
                <a:solidFill>
                  <a:srgbClr val="000000"/>
                </a:solidFill>
                <a:effectLst/>
                <a:latin typeface="+mj-lt"/>
              </a:rPr>
              <a:t> </a:t>
            </a:r>
            <a:r>
              <a:rPr lang="en-US" sz="3200" b="1" i="0" dirty="0" err="1">
                <a:solidFill>
                  <a:srgbClr val="000000"/>
                </a:solidFill>
                <a:effectLst/>
                <a:latin typeface="+mj-lt"/>
              </a:rPr>
              <a:t>cho</a:t>
            </a:r>
            <a:r>
              <a:rPr lang="en-US" sz="3200" b="1" i="0" dirty="0">
                <a:solidFill>
                  <a:srgbClr val="000000"/>
                </a:solidFill>
                <a:effectLst/>
                <a:latin typeface="+mj-lt"/>
              </a:rPr>
              <a:t> </a:t>
            </a:r>
            <a:r>
              <a:rPr lang="en-US" sz="3200" b="1" i="0" dirty="0" err="1">
                <a:solidFill>
                  <a:srgbClr val="000000"/>
                </a:solidFill>
                <a:effectLst/>
                <a:latin typeface="+mj-lt"/>
              </a:rPr>
              <a:t>bông</a:t>
            </a:r>
            <a:r>
              <a:rPr lang="en-US" sz="3200" b="1" i="0" dirty="0">
                <a:solidFill>
                  <a:srgbClr val="000000"/>
                </a:solidFill>
                <a:effectLst/>
                <a:latin typeface="+mj-lt"/>
              </a:rPr>
              <a:t> </a:t>
            </a:r>
            <a:r>
              <a:rPr lang="en-US" sz="3200" b="1" i="0" dirty="0" err="1">
                <a:solidFill>
                  <a:srgbClr val="000000"/>
                </a:solidFill>
                <a:effectLst/>
                <a:latin typeface="+mj-lt"/>
              </a:rPr>
              <a:t>hoa</a:t>
            </a:r>
            <a:r>
              <a:rPr lang="en-US" sz="3200" b="1" i="0" dirty="0">
                <a:solidFill>
                  <a:srgbClr val="000000"/>
                </a:solidFill>
                <a:effectLst/>
                <a:latin typeface="+mj-lt"/>
              </a:rPr>
              <a:t>. </a:t>
            </a:r>
            <a:r>
              <a:rPr lang="en-US" sz="3200" b="1" i="0" dirty="0" err="1">
                <a:solidFill>
                  <a:srgbClr val="000000"/>
                </a:solidFill>
                <a:effectLst/>
                <a:latin typeface="+mj-lt"/>
              </a:rPr>
              <a:t>Viết</a:t>
            </a:r>
            <a:r>
              <a:rPr lang="en-US" sz="3200" b="1" i="0" dirty="0">
                <a:solidFill>
                  <a:srgbClr val="000000"/>
                </a:solidFill>
                <a:effectLst/>
                <a:latin typeface="+mj-lt"/>
              </a:rPr>
              <a:t> </a:t>
            </a:r>
            <a:r>
              <a:rPr lang="en-US" sz="3200" b="1" i="0" dirty="0" err="1">
                <a:solidFill>
                  <a:srgbClr val="000000"/>
                </a:solidFill>
                <a:effectLst/>
                <a:latin typeface="+mj-lt"/>
              </a:rPr>
              <a:t>vào</a:t>
            </a:r>
            <a:r>
              <a:rPr lang="en-US" sz="3200" b="1" i="0" dirty="0">
                <a:solidFill>
                  <a:srgbClr val="000000"/>
                </a:solidFill>
                <a:effectLst/>
                <a:latin typeface="+mj-lt"/>
              </a:rPr>
              <a:t> </a:t>
            </a:r>
            <a:r>
              <a:rPr lang="en-US" sz="3200" b="1" i="0" dirty="0" err="1">
                <a:solidFill>
                  <a:srgbClr val="000000"/>
                </a:solidFill>
                <a:effectLst/>
                <a:latin typeface="+mj-lt"/>
              </a:rPr>
              <a:t>vở</a:t>
            </a:r>
            <a:r>
              <a:rPr lang="en-US" sz="3200" b="1" i="0" dirty="0">
                <a:solidFill>
                  <a:srgbClr val="000000"/>
                </a:solidFill>
                <a:effectLst/>
                <a:latin typeface="+mj-lt"/>
              </a:rPr>
              <a:t> </a:t>
            </a:r>
            <a:r>
              <a:rPr lang="en-US" sz="3200" b="1" i="0" dirty="0" err="1">
                <a:solidFill>
                  <a:srgbClr val="000000"/>
                </a:solidFill>
                <a:effectLst/>
                <a:latin typeface="+mj-lt"/>
              </a:rPr>
              <a:t>cá</a:t>
            </a:r>
            <a:r>
              <a:rPr lang="en-US" sz="3200" b="1" i="0" dirty="0">
                <a:solidFill>
                  <a:srgbClr val="000000"/>
                </a:solidFill>
                <a:effectLst/>
                <a:latin typeface="+mj-lt"/>
              </a:rPr>
              <a:t> </a:t>
            </a:r>
            <a:r>
              <a:rPr lang="en-US" sz="3200" b="1" i="0" dirty="0" err="1">
                <a:solidFill>
                  <a:srgbClr val="000000"/>
                </a:solidFill>
                <a:effectLst/>
                <a:latin typeface="+mj-lt"/>
              </a:rPr>
              <a:t>từ</a:t>
            </a:r>
            <a:r>
              <a:rPr lang="en-US" sz="3200" b="1" i="0" dirty="0">
                <a:solidFill>
                  <a:srgbClr val="000000"/>
                </a:solidFill>
                <a:effectLst/>
                <a:latin typeface="+mj-lt"/>
              </a:rPr>
              <a:t> </a:t>
            </a:r>
            <a:r>
              <a:rPr lang="en-US" sz="3200" b="1" i="0" dirty="0" err="1">
                <a:solidFill>
                  <a:srgbClr val="000000"/>
                </a:solidFill>
                <a:effectLst/>
                <a:latin typeface="+mj-lt"/>
              </a:rPr>
              <a:t>ngữ</a:t>
            </a:r>
            <a:r>
              <a:rPr lang="en-US" sz="3200" b="1" i="0" dirty="0">
                <a:solidFill>
                  <a:srgbClr val="000000"/>
                </a:solidFill>
                <a:effectLst/>
                <a:latin typeface="+mj-lt"/>
              </a:rPr>
              <a:t> </a:t>
            </a:r>
            <a:r>
              <a:rPr lang="en-US" sz="3200" b="1" i="0" dirty="0" err="1">
                <a:solidFill>
                  <a:srgbClr val="000000"/>
                </a:solidFill>
                <a:effectLst/>
                <a:latin typeface="+mj-lt"/>
              </a:rPr>
              <a:t>có</a:t>
            </a:r>
            <a:r>
              <a:rPr lang="en-US" sz="3200" b="1" i="0" dirty="0">
                <a:solidFill>
                  <a:srgbClr val="000000"/>
                </a:solidFill>
                <a:effectLst/>
                <a:latin typeface="+mj-lt"/>
              </a:rPr>
              <a:t> </a:t>
            </a:r>
            <a:r>
              <a:rPr lang="en-US" sz="3200" b="1" i="0" dirty="0" err="1">
                <a:solidFill>
                  <a:srgbClr val="000000"/>
                </a:solidFill>
                <a:effectLst/>
                <a:latin typeface="+mj-lt"/>
              </a:rPr>
              <a:t>tiếng</a:t>
            </a:r>
            <a:r>
              <a:rPr lang="en-US" sz="3200" b="1" i="0" dirty="0">
                <a:solidFill>
                  <a:srgbClr val="000000"/>
                </a:solidFill>
                <a:effectLst/>
                <a:latin typeface="+mj-lt"/>
              </a:rPr>
              <a:t> </a:t>
            </a:r>
            <a:r>
              <a:rPr lang="en-US" sz="3200" b="1" i="0" dirty="0" err="1">
                <a:solidFill>
                  <a:srgbClr val="000000"/>
                </a:solidFill>
                <a:effectLst/>
                <a:latin typeface="+mj-lt"/>
              </a:rPr>
              <a:t>đó</a:t>
            </a:r>
            <a:r>
              <a:rPr lang="en-US" sz="3200" b="1" i="0" dirty="0">
                <a:solidFill>
                  <a:srgbClr val="000000"/>
                </a:solidFill>
                <a:effectLst/>
                <a:latin typeface="+mj-lt"/>
              </a:rPr>
              <a:t> </a:t>
            </a:r>
            <a:r>
              <a:rPr lang="en-US" sz="3200" b="1" i="0" dirty="0" err="1">
                <a:solidFill>
                  <a:srgbClr val="000000"/>
                </a:solidFill>
                <a:effectLst/>
                <a:latin typeface="+mj-lt"/>
              </a:rPr>
              <a:t>trong</a:t>
            </a:r>
            <a:r>
              <a:rPr lang="en-US" sz="3200" b="1" i="0" dirty="0">
                <a:solidFill>
                  <a:srgbClr val="000000"/>
                </a:solidFill>
                <a:effectLst/>
                <a:latin typeface="+mj-lt"/>
              </a:rPr>
              <a:t> </a:t>
            </a:r>
            <a:r>
              <a:rPr lang="en-US" sz="3200" b="1" i="0" dirty="0" err="1">
                <a:solidFill>
                  <a:srgbClr val="000000"/>
                </a:solidFill>
                <a:effectLst/>
                <a:latin typeface="+mj-lt"/>
              </a:rPr>
              <a:t>đoạn</a:t>
            </a:r>
            <a:r>
              <a:rPr lang="en-US" sz="3200" b="1" i="0" dirty="0">
                <a:solidFill>
                  <a:srgbClr val="000000"/>
                </a:solidFill>
                <a:effectLst/>
                <a:latin typeface="+mj-lt"/>
              </a:rPr>
              <a:t> </a:t>
            </a:r>
            <a:r>
              <a:rPr lang="en-US" sz="3200" b="1" i="0" dirty="0" err="1">
                <a:solidFill>
                  <a:srgbClr val="000000"/>
                </a:solidFill>
                <a:effectLst/>
                <a:latin typeface="+mj-lt"/>
              </a:rPr>
              <a:t>văn</a:t>
            </a:r>
            <a:r>
              <a:rPr lang="en-US" sz="3200" b="1" i="0" dirty="0">
                <a:solidFill>
                  <a:srgbClr val="000000"/>
                </a:solidFill>
                <a:effectLst/>
                <a:latin typeface="+mj-lt"/>
              </a:rPr>
              <a:t>.</a:t>
            </a:r>
            <a:endParaRPr lang="en-US" sz="3200" b="1" dirty="0">
              <a:solidFill>
                <a:srgbClr val="1F497D">
                  <a:lumMod val="50000"/>
                </a:srgbClr>
              </a:solidFill>
              <a:latin typeface="+mj-lt"/>
            </a:endParaRPr>
          </a:p>
        </p:txBody>
      </p:sp>
      <p:sp>
        <p:nvSpPr>
          <p:cNvPr id="28" name="TextBox 27">
            <a:extLst>
              <a:ext uri="{FF2B5EF4-FFF2-40B4-BE49-F238E27FC236}">
                <a16:creationId xmlns:a16="http://schemas.microsoft.com/office/drawing/2014/main" id="{46BF34D5-C8ED-43F4-8D54-35A5D16E1C69}"/>
              </a:ext>
            </a:extLst>
          </p:cNvPr>
          <p:cNvSpPr txBox="1"/>
          <p:nvPr/>
        </p:nvSpPr>
        <p:spPr>
          <a:xfrm>
            <a:off x="1522376" y="2153767"/>
            <a:ext cx="8939845" cy="2963953"/>
          </a:xfrm>
          <a:prstGeom prst="rect">
            <a:avLst/>
          </a:prstGeom>
          <a:noFill/>
        </p:spPr>
        <p:txBody>
          <a:bodyPr wrap="square">
            <a:spAutoFit/>
          </a:bodyPr>
          <a:lstStyle/>
          <a:p>
            <a:pPr algn="just" defTabSz="1218804">
              <a:defRPr/>
            </a:pPr>
            <a:r>
              <a:rPr lang="vi-VN" sz="3732" dirty="0">
                <a:solidFill>
                  <a:srgbClr val="000000"/>
                </a:solidFill>
                <a:latin typeface="Calibri" panose="020F0502020204030204" pitchFamily="34" charset="0"/>
                <a:cs typeface="Calibri" panose="020F0502020204030204" pitchFamily="34" charset="0"/>
              </a:rPr>
              <a:t>Cơn dông nổi lên. Trời sập tối, gió giật mạnh, cuốn phăng những đám lá rụng và thổi tung chúng lên không trung. Bụi bay cuồn cuộn. Mẹ bỏ đám rau muống đang hái dở, cuống quýt chạy đi lùa gà vịt vào chuồng.</a:t>
            </a:r>
            <a:endParaRPr lang="en-US" sz="3732" dirty="0">
              <a:solidFill>
                <a:prstClr val="black"/>
              </a:solidFill>
              <a:latin typeface="Calibri" panose="020F0502020204030204" pitchFamily="34" charset="0"/>
              <a:cs typeface="Calibri" panose="020F0502020204030204" pitchFamily="34" charset="0"/>
            </a:endParaRPr>
          </a:p>
        </p:txBody>
      </p:sp>
      <p:pic>
        <p:nvPicPr>
          <p:cNvPr id="15" name="Picture 2" descr="Happy Smiley Face Sticker">
            <a:extLst>
              <a:ext uri="{FF2B5EF4-FFF2-40B4-BE49-F238E27FC236}">
                <a16:creationId xmlns:a16="http://schemas.microsoft.com/office/drawing/2014/main" id="{7364AA8D-FBA5-4B8C-BA69-177775FC669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568343" y="2668982"/>
            <a:ext cx="974831" cy="7774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appy Smiley Face Sticker">
            <a:extLst>
              <a:ext uri="{FF2B5EF4-FFF2-40B4-BE49-F238E27FC236}">
                <a16:creationId xmlns:a16="http://schemas.microsoft.com/office/drawing/2014/main" id="{5CD90234-6092-43F4-AC6F-D3BA3CC13C0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382124" y="3207195"/>
            <a:ext cx="807672" cy="7774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appy Smiley Face Sticker">
            <a:extLst>
              <a:ext uri="{FF2B5EF4-FFF2-40B4-BE49-F238E27FC236}">
                <a16:creationId xmlns:a16="http://schemas.microsoft.com/office/drawing/2014/main" id="{4C771A30-F71C-470F-84C1-B6A6ED5B010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985139" y="3785055"/>
            <a:ext cx="1329935" cy="7774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appy Smiley Face Sticker">
            <a:extLst>
              <a:ext uri="{FF2B5EF4-FFF2-40B4-BE49-F238E27FC236}">
                <a16:creationId xmlns:a16="http://schemas.microsoft.com/office/drawing/2014/main" id="{5B0094AE-8344-45F1-BF36-F54C1A6D624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712510" y="4344407"/>
            <a:ext cx="1478989" cy="77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12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9"/>
                                        </p:tgtEl>
                                        <p:attrNameLst>
                                          <p:attrName>ppt_w</p:attrName>
                                        </p:attrNameLst>
                                      </p:cBhvr>
                                      <p:tavLst>
                                        <p:tav tm="0">
                                          <p:val>
                                            <p:strVal val="ppt_w"/>
                                          </p:val>
                                        </p:tav>
                                        <p:tav tm="100000">
                                          <p:val>
                                            <p:fltVal val="0"/>
                                          </p:val>
                                        </p:tav>
                                      </p:tavLst>
                                    </p:anim>
                                    <p:anim calcmode="lin" valueType="num">
                                      <p:cBhvr>
                                        <p:cTn id="14" dur="500"/>
                                        <p:tgtEl>
                                          <p:spTgt spid="19"/>
                                        </p:tgtEl>
                                        <p:attrNameLst>
                                          <p:attrName>ppt_h</p:attrName>
                                        </p:attrNameLst>
                                      </p:cBhvr>
                                      <p:tavLst>
                                        <p:tav tm="0">
                                          <p:val>
                                            <p:strVal val="ppt_h"/>
                                          </p:val>
                                        </p:tav>
                                        <p:tav tm="100000">
                                          <p:val>
                                            <p:fltVal val="0"/>
                                          </p:val>
                                        </p:tav>
                                      </p:tavLst>
                                    </p:anim>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0"/>
                                        </p:tgtEl>
                                        <p:attrNameLst>
                                          <p:attrName>ppt_w</p:attrName>
                                        </p:attrNameLst>
                                      </p:cBhvr>
                                      <p:tavLst>
                                        <p:tav tm="0">
                                          <p:val>
                                            <p:strVal val="ppt_w"/>
                                          </p:val>
                                        </p:tav>
                                        <p:tav tm="100000">
                                          <p:val>
                                            <p:fltVal val="0"/>
                                          </p:val>
                                        </p:tav>
                                      </p:tavLst>
                                    </p:anim>
                                    <p:anim calcmode="lin" valueType="num">
                                      <p:cBhvr>
                                        <p:cTn id="21" dur="500"/>
                                        <p:tgtEl>
                                          <p:spTgt spid="20"/>
                                        </p:tgtEl>
                                        <p:attrNameLst>
                                          <p:attrName>ppt_h</p:attrName>
                                        </p:attrNameLst>
                                      </p:cBhvr>
                                      <p:tavLst>
                                        <p:tav tm="0">
                                          <p:val>
                                            <p:strVal val="ppt_h"/>
                                          </p:val>
                                        </p:tav>
                                        <p:tav tm="100000">
                                          <p:val>
                                            <p:fltVal val="0"/>
                                          </p:val>
                                        </p:tav>
                                      </p:tavLst>
                                    </p:anim>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2"/>
                                        </p:tgtEl>
                                        <p:attrNameLst>
                                          <p:attrName>ppt_w</p:attrName>
                                        </p:attrNameLst>
                                      </p:cBhvr>
                                      <p:tavLst>
                                        <p:tav tm="0">
                                          <p:val>
                                            <p:strVal val="ppt_w"/>
                                          </p:val>
                                        </p:tav>
                                        <p:tav tm="100000">
                                          <p:val>
                                            <p:fltVal val="0"/>
                                          </p:val>
                                        </p:tav>
                                      </p:tavLst>
                                    </p:anim>
                                    <p:anim calcmode="lin" valueType="num">
                                      <p:cBhvr>
                                        <p:cTn id="28" dur="500"/>
                                        <p:tgtEl>
                                          <p:spTgt spid="22"/>
                                        </p:tgtEl>
                                        <p:attrNameLst>
                                          <p:attrName>ppt_h</p:attrName>
                                        </p:attrNameLst>
                                      </p:cBhvr>
                                      <p:tavLst>
                                        <p:tav tm="0">
                                          <p:val>
                                            <p:strVal val="ppt_h"/>
                                          </p:val>
                                        </p:tav>
                                        <p:tav tm="100000">
                                          <p:val>
                                            <p:fltVal val="0"/>
                                          </p:val>
                                        </p:tav>
                                      </p:tavLst>
                                    </p:anim>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149</Words>
  <Application>Microsoft Office PowerPoint</Application>
  <PresentationFormat>Widescreen</PresentationFormat>
  <Paragraphs>19</Paragraphs>
  <Slides>5</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Calibri</vt:lpstr>
      <vt:lpstr>Calibri Light</vt:lpstr>
      <vt:lpstr>Cambria</vt:lpstr>
      <vt:lpstr>Times New Roman</vt:lpstr>
      <vt:lpstr>字魂59号-创粗黑</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Windows 10</dc:creator>
  <cp:lastModifiedBy>Windows 10</cp:lastModifiedBy>
  <cp:revision>1</cp:revision>
  <dcterms:created xsi:type="dcterms:W3CDTF">2025-11-18T08:47:35Z</dcterms:created>
  <dcterms:modified xsi:type="dcterms:W3CDTF">2025-11-18T08:53:11Z</dcterms:modified>
</cp:coreProperties>
</file>