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2"/>
  </p:notesMasterIdLst>
  <p:sldIdLst>
    <p:sldId id="341" r:id="rId3"/>
    <p:sldId id="358" r:id="rId4"/>
    <p:sldId id="352" r:id="rId5"/>
    <p:sldId id="342" r:id="rId6"/>
    <p:sldId id="353" r:id="rId7"/>
    <p:sldId id="354" r:id="rId8"/>
    <p:sldId id="355" r:id="rId9"/>
    <p:sldId id="359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18B-A6AA-492F-82E5-E7037F8F9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E5FF2-F800-4FAA-A9EE-0F3E712A6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ÂY VÀ HỒ NƯỚC">
            <a:hlinkClick r:id="" action="ppaction://media"/>
            <a:extLst>
              <a:ext uri="{FF2B5EF4-FFF2-40B4-BE49-F238E27FC236}">
                <a16:creationId xmlns:a16="http://schemas.microsoft.com/office/drawing/2014/main" id="{E643D968-D222-4F58-9380-DD7A7FECC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5" y="106532"/>
            <a:ext cx="11787086" cy="6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en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en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</a:t>
            </a:r>
            <a:endParaRPr lang="en-VN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en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en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240</Words>
  <Application>Microsoft Office PowerPoint</Application>
  <PresentationFormat>Widescreen</PresentationFormat>
  <Paragraphs>21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Abel</vt:lpstr>
      <vt:lpstr>Arial</vt:lpstr>
      <vt:lpstr>Arial-Rounded</vt:lpstr>
      <vt:lpstr>Bellota Text</vt:lpstr>
      <vt:lpstr>Calibri</vt:lpstr>
      <vt:lpstr>Didact Gothic</vt:lpstr>
      <vt:lpstr>Kalam</vt:lpstr>
      <vt:lpstr>Montserrat</vt:lpstr>
      <vt:lpstr>Odibee Sans</vt:lpstr>
      <vt:lpstr>Roboto Condensed</vt:lpstr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</cp:revision>
  <dcterms:created xsi:type="dcterms:W3CDTF">2021-07-31T15:12:34Z</dcterms:created>
  <dcterms:modified xsi:type="dcterms:W3CDTF">2025-02-05T14:19:56Z</dcterms:modified>
</cp:coreProperties>
</file>