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13" r:id="rId2"/>
  </p:sldMasterIdLst>
  <p:notesMasterIdLst>
    <p:notesMasterId r:id="rId22"/>
  </p:notesMasterIdLst>
  <p:sldIdLst>
    <p:sldId id="429" r:id="rId3"/>
    <p:sldId id="427" r:id="rId4"/>
    <p:sldId id="428" r:id="rId5"/>
    <p:sldId id="419" r:id="rId6"/>
    <p:sldId id="420" r:id="rId7"/>
    <p:sldId id="421" r:id="rId8"/>
    <p:sldId id="422" r:id="rId9"/>
    <p:sldId id="423" r:id="rId10"/>
    <p:sldId id="426" r:id="rId11"/>
    <p:sldId id="265" r:id="rId12"/>
    <p:sldId id="2007577148" r:id="rId13"/>
    <p:sldId id="3397" r:id="rId14"/>
    <p:sldId id="2007577144" r:id="rId15"/>
    <p:sldId id="2007577146" r:id="rId16"/>
    <p:sldId id="2007577145" r:id="rId17"/>
    <p:sldId id="2007577150" r:id="rId18"/>
    <p:sldId id="2007577147" r:id="rId19"/>
    <p:sldId id="2007577151" r:id="rId20"/>
    <p:sldId id="200757715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6" autoAdjust="0"/>
    <p:restoredTop sz="94291" autoAdjust="0"/>
  </p:normalViewPr>
  <p:slideViewPr>
    <p:cSldViewPr snapToGrid="0">
      <p:cViewPr varScale="1">
        <p:scale>
          <a:sx n="85" d="100"/>
          <a:sy n="85" d="100"/>
        </p:scale>
        <p:origin x="2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8FDAED7-9A4A-48BB-A605-FD934090129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5A876F8-449A-494B-92BA-16AF8FF48B0E}"/>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3C9C4F80-C75B-4AEA-8251-85275C1D3C4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303B9-A34C-455E-B6F4-7D78A74FBD3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 Id="rId9"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image" Target="../media/image25.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60038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2C720C4-C31E-4870-BDD3-F7912E08848B}" type="slidenum">
              <a:rPr lang="en-US" altLang="en-US" smtClean="0"/>
              <a:pPr/>
              <a:t>‹#›</a:t>
            </a:fld>
            <a:endParaRPr lang="en-US" altLang="en-US"/>
          </a:p>
        </p:txBody>
      </p:sp>
    </p:spTree>
    <p:extLst>
      <p:ext uri="{BB962C8B-B14F-4D97-AF65-F5344CB8AC3E}">
        <p14:creationId xmlns:p14="http://schemas.microsoft.com/office/powerpoint/2010/main" val="3845865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6F2E182-CFDE-4E3E-BFD8-D4BB821C96B9}" type="slidenum">
              <a:rPr lang="en-US" altLang="en-US" smtClean="0"/>
              <a:pPr/>
              <a:t>‹#›</a:t>
            </a:fld>
            <a:endParaRPr lang="en-US" altLang="en-US"/>
          </a:p>
        </p:txBody>
      </p:sp>
    </p:spTree>
    <p:extLst>
      <p:ext uri="{BB962C8B-B14F-4D97-AF65-F5344CB8AC3E}">
        <p14:creationId xmlns:p14="http://schemas.microsoft.com/office/powerpoint/2010/main" val="3296539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E5223D9-D3A4-4AA2-A58C-6F3BB05C66EE}" type="slidenum">
              <a:rPr lang="en-US" altLang="en-US" smtClean="0"/>
              <a:pPr/>
              <a:t>‹#›</a:t>
            </a:fld>
            <a:endParaRPr lang="en-US" altLang="en-US"/>
          </a:p>
        </p:txBody>
      </p:sp>
    </p:spTree>
    <p:extLst>
      <p:ext uri="{BB962C8B-B14F-4D97-AF65-F5344CB8AC3E}">
        <p14:creationId xmlns:p14="http://schemas.microsoft.com/office/powerpoint/2010/main" val="1634083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E66F67B-CAEB-4BB2-8CC4-98BA47B9306A}" type="slidenum">
              <a:rPr lang="en-US" altLang="en-US" smtClean="0"/>
              <a:pPr/>
              <a:t>‹#›</a:t>
            </a:fld>
            <a:endParaRPr lang="en-US" altLang="en-US"/>
          </a:p>
        </p:txBody>
      </p:sp>
    </p:spTree>
    <p:extLst>
      <p:ext uri="{BB962C8B-B14F-4D97-AF65-F5344CB8AC3E}">
        <p14:creationId xmlns:p14="http://schemas.microsoft.com/office/powerpoint/2010/main" val="493549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27E1034-A109-49C1-BF83-82874FF07161}" type="slidenum">
              <a:rPr lang="en-US" altLang="en-US" smtClean="0"/>
              <a:pPr/>
              <a:t>‹#›</a:t>
            </a:fld>
            <a:endParaRPr lang="en-US" altLang="en-US"/>
          </a:p>
        </p:txBody>
      </p:sp>
    </p:spTree>
    <p:extLst>
      <p:ext uri="{BB962C8B-B14F-4D97-AF65-F5344CB8AC3E}">
        <p14:creationId xmlns:p14="http://schemas.microsoft.com/office/powerpoint/2010/main" val="123350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4478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93E7769-4FA1-4D0C-99CB-DBB09E25BDB1}" type="slidenum">
              <a:rPr lang="en-US" altLang="en-US" smtClean="0"/>
              <a:pPr/>
              <a:t>‹#›</a:t>
            </a:fld>
            <a:endParaRPr lang="en-US" altLang="en-US"/>
          </a:p>
        </p:txBody>
      </p:sp>
    </p:spTree>
    <p:extLst>
      <p:ext uri="{BB962C8B-B14F-4D97-AF65-F5344CB8AC3E}">
        <p14:creationId xmlns:p14="http://schemas.microsoft.com/office/powerpoint/2010/main" val="125594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D39A3A8-D72E-4A3C-B64D-C6088446577E}" type="slidenum">
              <a:rPr lang="en-US" altLang="en-US" smtClean="0"/>
              <a:pPr/>
              <a:t>‹#›</a:t>
            </a:fld>
            <a:endParaRPr lang="en-US" altLang="en-US"/>
          </a:p>
        </p:txBody>
      </p:sp>
    </p:spTree>
    <p:extLst>
      <p:ext uri="{BB962C8B-B14F-4D97-AF65-F5344CB8AC3E}">
        <p14:creationId xmlns:p14="http://schemas.microsoft.com/office/powerpoint/2010/main" val="295275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E27A09-15F9-47DC-999C-1577D01D1A58}" type="slidenum">
              <a:rPr lang="en-US" altLang="en-US" smtClean="0"/>
              <a:pPr/>
              <a:t>‹#›</a:t>
            </a:fld>
            <a:endParaRPr lang="en-US" altLang="en-US"/>
          </a:p>
        </p:txBody>
      </p:sp>
    </p:spTree>
    <p:extLst>
      <p:ext uri="{BB962C8B-B14F-4D97-AF65-F5344CB8AC3E}">
        <p14:creationId xmlns:p14="http://schemas.microsoft.com/office/powerpoint/2010/main" val="261926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15FD9D5-4694-4A02-9A59-B12023D0504A}" type="slidenum">
              <a:rPr lang="en-US" altLang="en-US" smtClean="0"/>
              <a:pPr/>
              <a:t>‹#›</a:t>
            </a:fld>
            <a:endParaRPr lang="en-US" altLang="en-US"/>
          </a:p>
        </p:txBody>
      </p:sp>
    </p:spTree>
    <p:extLst>
      <p:ext uri="{BB962C8B-B14F-4D97-AF65-F5344CB8AC3E}">
        <p14:creationId xmlns:p14="http://schemas.microsoft.com/office/powerpoint/2010/main" val="445900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32665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15CD72-42ED-4D83-83A4-86AC3B668C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8EFC1A-EAF5-4A17-9B52-071385A68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3069AA-E967-46EE-99D3-5326189681FF}"/>
              </a:ext>
            </a:extLst>
          </p:cNvPr>
          <p:cNvSpPr>
            <a:spLocks noGrp="1" noChangeArrowheads="1"/>
          </p:cNvSpPr>
          <p:nvPr>
            <p:ph type="sldNum" sz="quarter" idx="12"/>
          </p:nvPr>
        </p:nvSpPr>
        <p:spPr>
          <a:ln/>
        </p:spPr>
        <p:txBody>
          <a:bodyPr/>
          <a:lstStyle>
            <a:lvl1pPr>
              <a:defRPr/>
            </a:lvl1pPr>
          </a:lstStyle>
          <a:p>
            <a:fld id="{A5646301-F6EF-4570-AA08-0582013375B9}" type="slidenum">
              <a:rPr lang="en-US" altLang="en-US"/>
              <a:pPr/>
              <a:t>‹#›</a:t>
            </a:fld>
            <a:endParaRPr lang="en-US" altLang="en-US"/>
          </a:p>
        </p:txBody>
      </p:sp>
    </p:spTree>
    <p:extLst>
      <p:ext uri="{BB962C8B-B14F-4D97-AF65-F5344CB8AC3E}">
        <p14:creationId xmlns:p14="http://schemas.microsoft.com/office/powerpoint/2010/main" val="2765597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20160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3/29/2025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3/29/2025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3/29/2025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3/29/2025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3/29/2025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2025/3/29</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033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04053" y="193773"/>
            <a:ext cx="728171" cy="9995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13085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8884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7"/>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83217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243293970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6" r:id="rId12"/>
    <p:sldLayoutId id="2147483827" r:id="rId13"/>
    <p:sldLayoutId id="2147483828" r:id="rId14"/>
    <p:sldLayoutId id="2147483665" r:id="rId15"/>
    <p:sldLayoutId id="2147483666" r:id="rId16"/>
    <p:sldLayoutId id="2147483659" r:id="rId17"/>
    <p:sldLayoutId id="2147483650" r:id="rId18"/>
    <p:sldLayoutId id="2147483651" r:id="rId19"/>
    <p:sldLayoutId id="2147483652" r:id="rId20"/>
    <p:sldLayoutId id="2147483653" r:id="rId21"/>
    <p:sldLayoutId id="2147483654" r:id="rId22"/>
    <p:sldLayoutId id="2147483656" r:id="rId23"/>
    <p:sldLayoutId id="2147483657" r:id="rId24"/>
    <p:sldLayoutId id="2147483661" r:id="rId25"/>
    <p:sldLayoutId id="2147483667" r:id="rId26"/>
    <p:sldLayoutId id="2147483668" r:id="rId27"/>
    <p:sldLayoutId id="2147483669" r:id="rId28"/>
    <p:sldLayoutId id="2147483660" r:id="rId29"/>
    <p:sldLayoutId id="2147483658" r:id="rId30"/>
    <p:sldLayoutId id="2147483662" r:id="rId31"/>
    <p:sldLayoutId id="2147483745" r:id="rId32"/>
    <p:sldLayoutId id="2147483746" r:id="rId33"/>
    <p:sldLayoutId id="2147483747" r:id="rId34"/>
    <p:sldLayoutId id="2147483748" r:id="rId35"/>
    <p:sldLayoutId id="2147483794" r:id="rId36"/>
    <p:sldLayoutId id="2147483795" r:id="rId37"/>
    <p:sldLayoutId id="2147483796" r:id="rId38"/>
    <p:sldLayoutId id="2147483799"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6.pn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slide" Target="slide6.xml"/><Relationship Id="rId3" Type="http://schemas.openxmlformats.org/officeDocument/2006/relationships/slide" Target="slide7.xml"/><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image" Target="../media/image32.png"/><Relationship Id="rId16" Type="http://schemas.openxmlformats.org/officeDocument/2006/relationships/image" Target="../media/image40.gif"/><Relationship Id="rId1" Type="http://schemas.openxmlformats.org/officeDocument/2006/relationships/slideLayout" Target="../slideLayouts/slideLayout12.xml"/><Relationship Id="rId6" Type="http://schemas.openxmlformats.org/officeDocument/2006/relationships/image" Target="../media/image34.gif"/><Relationship Id="rId11" Type="http://schemas.openxmlformats.org/officeDocument/2006/relationships/image" Target="../media/image37.gif"/><Relationship Id="rId5" Type="http://schemas.openxmlformats.org/officeDocument/2006/relationships/slide" Target="slide9.xml"/><Relationship Id="rId15" Type="http://schemas.openxmlformats.org/officeDocument/2006/relationships/slide" Target="slide8.xml"/><Relationship Id="rId10" Type="http://schemas.openxmlformats.org/officeDocument/2006/relationships/slide" Target="slide12.xml"/><Relationship Id="rId4" Type="http://schemas.openxmlformats.org/officeDocument/2006/relationships/image" Target="../media/image33.gif"/><Relationship Id="rId9" Type="http://schemas.openxmlformats.org/officeDocument/2006/relationships/image" Target="../media/image36.gif"/><Relationship Id="rId14" Type="http://schemas.openxmlformats.org/officeDocument/2006/relationships/image" Target="../media/image39.gif"/></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pn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35.gif"/></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33.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0.gif"/></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9.gif"/><Relationship Id="rId5" Type="http://schemas.openxmlformats.org/officeDocument/2006/relationships/slide" Target="slide4.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75673-2BAC-420B-B716-D777CA5FD232}"/>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91971D-7FB3-418A-97BC-EEE763A54D9A}"/>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53109" y="174510"/>
            <a:ext cx="10459567" cy="3254490"/>
          </a:xfrm>
          <a:prstGeom prst="rect">
            <a:avLst/>
          </a:prstGeom>
        </p:spPr>
      </p:pic>
      <p:pic>
        <p:nvPicPr>
          <p:cNvPr id="9" name="Picture 8">
            <a:extLst>
              <a:ext uri="{FF2B5EF4-FFF2-40B4-BE49-F238E27FC236}">
                <a16:creationId xmlns:a16="http://schemas.microsoft.com/office/drawing/2014/main" id="{9797816A-489E-4038-BAC0-F58E8378189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977690" y="3670034"/>
            <a:ext cx="10459568" cy="3013456"/>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AD632-A98D-49B4-86AA-00F08754A4C9}"/>
              </a:ext>
            </a:extLst>
          </p:cNvPr>
          <p:cNvSpPr/>
          <p:nvPr/>
        </p:nvSpPr>
        <p:spPr>
          <a:xfrm>
            <a:off x="490329" y="39756"/>
            <a:ext cx="10893059" cy="7004290"/>
          </a:xfrm>
          <a:prstGeom prst="rect">
            <a:avLst/>
          </a:prstGeom>
        </p:spPr>
        <p:txBody>
          <a:bodyPr wrap="square">
            <a:spAutoFit/>
          </a:bodyPr>
          <a:lstStyle/>
          <a:p>
            <a:pPr algn="ctr">
              <a:lnSpc>
                <a:spcPct val="115000"/>
              </a:lnSpc>
              <a:spcAft>
                <a:spcPts val="900"/>
              </a:spcAft>
            </a:pPr>
            <a:r>
              <a:rPr lang="en-US" sz="195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195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95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95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a:t>
            </a:r>
            <a:endParaRPr lang="vi-VN" sz="195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en-US"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Một ngày đẹp trời, sẻ mời các con vật muốn tập viết thư qua học lớp thầy sẻ. Mỗi con vật được phát một cái bút và một miếng vỏ cây sồi. Thầy sẻ nói: “Nào ta bắt đầu”. Học trò nắm chặt bút và chăm chú lắng nghe.</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bạn nhớ, khi bắt đầu viết thư, cho bạn bè chẳng hạn, thì phải có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thân mến!</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Sẻ bắt đầu. Tất cả các con vật tỉ mẩn viết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thân mến!</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Rồi hỏi thăm, ví dụ như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khoẻ chứ?</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Sẻ ngẫm nghĩ rồi nói. Các con vật lại cắm cúi viết.</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 hài lòng:</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viết bất cứ điều gì các bạn muốn, rồi đề tên các bạn ở cuối thư nhé!</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con vật sốt sắng gật gù, cố gắng khắc ghi từng lời.</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en-US"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Sau đó, sẻ hướng dẫn các con vật cách nhờ gió gửi thư. Các con vật cảm ơn sẻ và trở về nhà.</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en-US"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Sẻ vừa về tới nhà thì các lá thư mà học trò gửi tới cho mình được gió chuyển đến. </a:t>
            </a:r>
            <a:endParaRPr lang="en-US"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900"/>
              </a:spcAft>
            </a:pPr>
            <a:r>
              <a:rPr lang="en-US"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vi-VN" sz="19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 cảm động lắm, gửi lại thư cho từng trò, trên đó viết những chữ to tướng:</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trò thân mến!</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ơn các trò rất nhiều!</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Thầy giáo sẻ”</a:t>
            </a:r>
            <a:endParaRPr lang="vi-VN" sz="195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900"/>
              </a:spcAft>
            </a:pPr>
            <a:r>
              <a:rPr lang="en-US" sz="195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95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Tun Te-le-gon)</a:t>
            </a:r>
            <a:r>
              <a:rPr lang="en-US" sz="195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1950" b="1" i="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lop-hoc-viet-thu">
            <a:hlinkClick r:id="" action="ppaction://media"/>
            <a:extLst>
              <a:ext uri="{FF2B5EF4-FFF2-40B4-BE49-F238E27FC236}">
                <a16:creationId xmlns:a16="http://schemas.microsoft.com/office/drawing/2014/main" id="{11047953-B318-41C5-A98D-BB13E24A4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096" y="2633870"/>
            <a:ext cx="609600" cy="609600"/>
          </a:xfrm>
          <a:prstGeom prst="rect">
            <a:avLst/>
          </a:prstGeom>
        </p:spPr>
      </p:pic>
    </p:spTree>
    <p:extLst>
      <p:ext uri="{BB962C8B-B14F-4D97-AF65-F5344CB8AC3E}">
        <p14:creationId xmlns:p14="http://schemas.microsoft.com/office/powerpoint/2010/main" val="19371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r="-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548A1-9635-4080-9C06-E8165D82CF87}"/>
              </a:ext>
            </a:extLst>
          </p:cNvPr>
          <p:cNvSpPr txBox="1"/>
          <p:nvPr/>
        </p:nvSpPr>
        <p:spPr>
          <a:xfrm>
            <a:off x="1040326" y="1532845"/>
            <a:ext cx="10006216" cy="2956835"/>
          </a:xfrm>
          <a:prstGeom prst="rect">
            <a:avLst/>
          </a:prstGeom>
          <a:solidFill>
            <a:schemeClr val="accent5">
              <a:lumMod val="20000"/>
              <a:lumOff val="80000"/>
            </a:schemeClr>
          </a:solidFill>
          <a:ln>
            <a:solidFill>
              <a:srgbClr val="00B0F0"/>
            </a:solidFill>
            <a:prstDash val="sys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50000"/>
              </a:lnSpc>
            </a:pPr>
            <a:r>
              <a:rPr lang="en-US" sz="6600" b="1" dirty="0">
                <a:solidFill>
                  <a:srgbClr val="FF0000"/>
                </a:solidFill>
                <a:latin typeface="Times New Roman" panose="02020603050405020304" pitchFamily="18" charset="0"/>
                <a:cs typeface="Times New Roman" panose="02020603050405020304" pitchFamily="18" charset="0"/>
              </a:rPr>
              <a:t>2. </a:t>
            </a:r>
            <a:r>
              <a:rPr lang="en-US" sz="6600" b="1" dirty="0" err="1">
                <a:solidFill>
                  <a:srgbClr val="FF0000"/>
                </a:solidFill>
                <a:latin typeface="Times New Roman" panose="02020603050405020304" pitchFamily="18" charset="0"/>
                <a:cs typeface="Times New Roman" panose="02020603050405020304" pitchFamily="18" charset="0"/>
              </a:rPr>
              <a:t>Kể</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lại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từng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đoạn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câu</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chuyện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theo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tranh</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5000" r="-4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71A6E-B8B4-4138-B00F-8BE976A4DB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r="54262"/>
          <a:stretch/>
        </p:blipFill>
        <p:spPr>
          <a:xfrm>
            <a:off x="97275" y="134180"/>
            <a:ext cx="5998725" cy="4043306"/>
          </a:xfrm>
          <a:prstGeom prst="rect">
            <a:avLst/>
          </a:prstGeom>
        </p:spPr>
      </p:pic>
      <p:sp>
        <p:nvSpPr>
          <p:cNvPr id="4" name="Rectangle 3">
            <a:extLst>
              <a:ext uri="{FF2B5EF4-FFF2-40B4-BE49-F238E27FC236}">
                <a16:creationId xmlns:a16="http://schemas.microsoft.com/office/drawing/2014/main" id="{D3DB1B96-42A9-40F5-AFF3-6D1EBF0FCAFC}"/>
              </a:ext>
            </a:extLst>
          </p:cNvPr>
          <p:cNvSpPr/>
          <p:nvPr/>
        </p:nvSpPr>
        <p:spPr>
          <a:xfrm>
            <a:off x="359691" y="4177486"/>
            <a:ext cx="10807433" cy="2528193"/>
          </a:xfrm>
          <a:prstGeom prst="rect">
            <a:avLst/>
          </a:prstGeom>
        </p:spPr>
        <p:txBody>
          <a:bodyPr wrap="square">
            <a:spAutoFit/>
          </a:bodyPr>
          <a:lstStyle/>
          <a:p>
            <a:pPr>
              <a:lnSpc>
                <a:spcPct val="115000"/>
              </a:lnSpc>
              <a:spcAft>
                <a:spcPts val="9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Rồi hỏi thăm, ví dụ như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khoẻ chứ?</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Sẻ ngẫm nghĩ rồi nói. Các con vật lại cắm cúi viết.</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 hài lòng:</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viết bất cứ điều gì các bạn muốn, rồi đề tên các bạn ở cuối thư nhé!</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con vật sốt sắng gật gù, cố gắng khắc ghi từng lời.</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B7F24D0-81B9-4A82-962E-8732B9F5433A}"/>
              </a:ext>
            </a:extLst>
          </p:cNvPr>
          <p:cNvSpPr/>
          <p:nvPr/>
        </p:nvSpPr>
        <p:spPr>
          <a:xfrm>
            <a:off x="6096000" y="173090"/>
            <a:ext cx="5998725" cy="3796039"/>
          </a:xfrm>
          <a:prstGeom prst="rect">
            <a:avLst/>
          </a:prstGeom>
        </p:spPr>
        <p:txBody>
          <a:bodyPr wrap="square">
            <a:spAutoFit/>
          </a:bodyPr>
          <a:lstStyle/>
          <a:p>
            <a:pPr algn="ctr">
              <a:lnSpc>
                <a:spcPct val="115000"/>
              </a:lnSpc>
              <a:spcAft>
                <a:spcPts val="900"/>
              </a:spcAft>
            </a:pP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a:t>
            </a:r>
            <a:endParaRPr lang="vi-VN" sz="2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900"/>
              </a:spcAft>
            </a:pP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Một ngày đẹp trời, sẻ mời các con vật muốn tập viết thư qua học lớp thầy sẻ. Mỗi con vật được phát một cái bút và một miếng vỏ cây sồi. Thầy sẻ nói: “Nào ta bắt đầu”. Học trò nắm chặt bút và chăm chú lắng nghe.</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vi-VN"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bạn nhớ, khi bắt đầu viết thư, cho bạn bè chẳng hạn, thì phải có </a:t>
            </a:r>
            <a:r>
              <a:rPr lang="vi-VN" sz="2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thân mến!</a:t>
            </a:r>
            <a:r>
              <a:rPr lang="vi-VN"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Sẻ bắt đầu. Tất cả các con vật tỉ mẩn viết </a:t>
            </a:r>
            <a:r>
              <a:rPr lang="vi-VN" sz="2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 thân mến!</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110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5000" r="-4000" b="-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39BB11-A016-4295-8CC0-2BE8BE7253C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54036" r="1036"/>
          <a:stretch/>
        </p:blipFill>
        <p:spPr>
          <a:xfrm>
            <a:off x="299546" y="288903"/>
            <a:ext cx="5796454" cy="3958435"/>
          </a:xfrm>
          <a:prstGeom prst="rect">
            <a:avLst/>
          </a:prstGeom>
        </p:spPr>
      </p:pic>
      <p:sp>
        <p:nvSpPr>
          <p:cNvPr id="3" name="Rectangle 2">
            <a:extLst>
              <a:ext uri="{FF2B5EF4-FFF2-40B4-BE49-F238E27FC236}">
                <a16:creationId xmlns:a16="http://schemas.microsoft.com/office/drawing/2014/main" id="{E278BE9C-DC6B-4804-B4AC-9E17B934BDA2}"/>
              </a:ext>
            </a:extLst>
          </p:cNvPr>
          <p:cNvSpPr/>
          <p:nvPr/>
        </p:nvSpPr>
        <p:spPr>
          <a:xfrm>
            <a:off x="299545" y="4357698"/>
            <a:ext cx="5796454" cy="1539139"/>
          </a:xfrm>
          <a:prstGeom prst="rect">
            <a:avLst/>
          </a:prstGeom>
        </p:spPr>
        <p:txBody>
          <a:bodyPr wrap="square">
            <a:spAutoFit/>
          </a:bodyPr>
          <a:lstStyle/>
          <a:p>
            <a:pPr algn="just">
              <a:lnSpc>
                <a:spcPct val="115000"/>
              </a:lnSpc>
              <a:spcAft>
                <a:spcPts val="9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Sau đó, sẻ hướng dẫn các con vật cách nhờ gió gửi thư. Các con vật cảm ơn sẻ và trở về nhà.</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E795177-BC96-4F9D-859B-32035FD94F2C}"/>
              </a:ext>
            </a:extLst>
          </p:cNvPr>
          <p:cNvSpPr/>
          <p:nvPr/>
        </p:nvSpPr>
        <p:spPr>
          <a:xfrm>
            <a:off x="6511160" y="4341932"/>
            <a:ext cx="5236952" cy="1539139"/>
          </a:xfrm>
          <a:prstGeom prst="rect">
            <a:avLst/>
          </a:prstGeom>
        </p:spPr>
        <p:txBody>
          <a:bodyPr wrap="square">
            <a:spAutoFit/>
          </a:bodyPr>
          <a:lstStyle/>
          <a:p>
            <a:pPr algn="just">
              <a:lnSpc>
                <a:spcPct val="115000"/>
              </a:lnSpc>
              <a:spcAft>
                <a:spcPts val="9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Sẻ vừa về tới nhà thì các lá thư mà học trò gửi tới cho mình được gió chuyển đến. </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A9030D1-E61C-40A2-92F6-A3F8539413BD}"/>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rcRect l="1229" r="54355"/>
          <a:stretch/>
        </p:blipFill>
        <p:spPr>
          <a:xfrm>
            <a:off x="6463862" y="372658"/>
            <a:ext cx="5549462" cy="3780658"/>
          </a:xfrm>
          <a:prstGeom prst="rect">
            <a:avLst/>
          </a:prstGeom>
        </p:spPr>
      </p:pic>
    </p:spTree>
    <p:extLst>
      <p:ext uri="{BB962C8B-B14F-4D97-AF65-F5344CB8AC3E}">
        <p14:creationId xmlns:p14="http://schemas.microsoft.com/office/powerpoint/2010/main" val="109907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5000" r="-4000" b="-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FE9B0-5C7B-4559-B61B-EC268B965CE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00000"/>
                    </a14:imgEffect>
                  </a14:imgLayer>
                </a14:imgProps>
              </a:ext>
            </a:extLst>
          </a:blip>
          <a:srcRect l="55655" r="1198" b="2529"/>
          <a:stretch/>
        </p:blipFill>
        <p:spPr>
          <a:xfrm>
            <a:off x="2802193" y="513879"/>
            <a:ext cx="6253316" cy="3423940"/>
          </a:xfrm>
          <a:prstGeom prst="rect">
            <a:avLst/>
          </a:prstGeom>
        </p:spPr>
      </p:pic>
      <p:sp>
        <p:nvSpPr>
          <p:cNvPr id="4" name="Rectangle 3">
            <a:extLst>
              <a:ext uri="{FF2B5EF4-FFF2-40B4-BE49-F238E27FC236}">
                <a16:creationId xmlns:a16="http://schemas.microsoft.com/office/drawing/2014/main" id="{D2F37A1E-C7F1-4BDB-AB4A-83CC08A976A1}"/>
              </a:ext>
            </a:extLst>
          </p:cNvPr>
          <p:cNvSpPr/>
          <p:nvPr/>
        </p:nvSpPr>
        <p:spPr>
          <a:xfrm>
            <a:off x="564547" y="4247577"/>
            <a:ext cx="10728607" cy="2297360"/>
          </a:xfrm>
          <a:prstGeom prst="rect">
            <a:avLst/>
          </a:prstGeom>
        </p:spPr>
        <p:txBody>
          <a:bodyPr wrap="square">
            <a:spAutoFit/>
          </a:bodyPr>
          <a:lstStyle/>
          <a:p>
            <a:pPr algn="just">
              <a:lnSpc>
                <a:spcPct val="115000"/>
              </a:lnSpc>
              <a:spcAft>
                <a:spcPts val="9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 cảm động lắm, gửi lại thư cho từng trò, trên đó viết những chữ to tướng:</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trò thân mến!</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ơn các trò rất nhiều!</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Thầy giáo sẻ”</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900"/>
              </a:spcAft>
            </a:pP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Tun Te-le-gon)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971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C9ABF0-FD1C-462B-8F01-CCD424105136}"/>
              </a:ext>
            </a:extLst>
          </p:cNvPr>
          <p:cNvSpPr txBox="1"/>
          <p:nvPr/>
        </p:nvSpPr>
        <p:spPr>
          <a:xfrm>
            <a:off x="1971276" y="1479836"/>
            <a:ext cx="8249448" cy="3217227"/>
          </a:xfrm>
          <a:prstGeom prst="rect">
            <a:avLst/>
          </a:prstGeom>
          <a:solidFill>
            <a:schemeClr val="accent5">
              <a:lumMod val="20000"/>
              <a:lumOff val="80000"/>
            </a:schemeClr>
          </a:solidFill>
          <a:ln>
            <a:solidFill>
              <a:srgbClr val="00B0F0"/>
            </a:solidFill>
            <a:prstDash val="sys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50000"/>
              </a:lnSpc>
            </a:pPr>
            <a:r>
              <a:rPr lang="en-US" sz="7200" b="1" dirty="0">
                <a:solidFill>
                  <a:srgbClr val="FF0000"/>
                </a:solidFill>
                <a:latin typeface="Times New Roman" panose="02020603050405020304" pitchFamily="18" charset="0"/>
                <a:cs typeface="Times New Roman" panose="02020603050405020304" pitchFamily="18" charset="0"/>
              </a:rPr>
              <a:t>KỂ CHUYỆN TRONG NHÓM</a:t>
            </a:r>
          </a:p>
        </p:txBody>
      </p:sp>
    </p:spTree>
    <p:extLst>
      <p:ext uri="{BB962C8B-B14F-4D97-AF65-F5344CB8AC3E}">
        <p14:creationId xmlns:p14="http://schemas.microsoft.com/office/powerpoint/2010/main" val="207628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5000" r="-4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90319-21FD-4C43-A30B-DD2EC7EE51AA}"/>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53109" y="174510"/>
            <a:ext cx="10459567" cy="3254490"/>
          </a:xfrm>
          <a:prstGeom prst="rect">
            <a:avLst/>
          </a:prstGeom>
        </p:spPr>
      </p:pic>
      <p:pic>
        <p:nvPicPr>
          <p:cNvPr id="4" name="Picture 3">
            <a:extLst>
              <a:ext uri="{FF2B5EF4-FFF2-40B4-BE49-F238E27FC236}">
                <a16:creationId xmlns:a16="http://schemas.microsoft.com/office/drawing/2014/main" id="{DC60CEE1-9422-423E-9A13-E73599DFAE5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977690" y="3670034"/>
            <a:ext cx="10459568" cy="3013456"/>
          </a:xfrm>
          <a:prstGeom prst="rect">
            <a:avLst/>
          </a:prstGeom>
        </p:spPr>
      </p:pic>
    </p:spTree>
    <p:extLst>
      <p:ext uri="{BB962C8B-B14F-4D97-AF65-F5344CB8AC3E}">
        <p14:creationId xmlns:p14="http://schemas.microsoft.com/office/powerpoint/2010/main" val="37889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DF15FC-B469-4284-B32A-FA5FF598C2CB}"/>
              </a:ext>
            </a:extLst>
          </p:cNvPr>
          <p:cNvSpPr txBox="1"/>
          <p:nvPr/>
        </p:nvSpPr>
        <p:spPr>
          <a:xfrm>
            <a:off x="1885052" y="882869"/>
            <a:ext cx="8421896" cy="3911648"/>
          </a:xfrm>
          <a:prstGeom prst="rect">
            <a:avLst/>
          </a:prstGeom>
          <a:noFill/>
        </p:spPr>
        <p:txBody>
          <a:bodyPr wrap="square" rtlCol="0">
            <a:spAutoFit/>
          </a:bodyPr>
          <a:lstStyle/>
          <a:p>
            <a:pPr algn="ctr">
              <a:lnSpc>
                <a:spcPct val="150000"/>
              </a:lnSpc>
            </a:pPr>
            <a:r>
              <a:rPr lang="en-US" sz="8800" b="1" dirty="0">
                <a:solidFill>
                  <a:srgbClr val="FF0000"/>
                </a:solidFill>
                <a:latin typeface="Times New Roman" panose="02020603050405020304" pitchFamily="18" charset="0"/>
                <a:cs typeface="Times New Roman" panose="02020603050405020304" pitchFamily="18" charset="0"/>
              </a:rPr>
              <a:t>KỂ TOÀN BỘ CÂU CHUYỆN</a:t>
            </a:r>
            <a:endParaRPr lang="vi-VN"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8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E9594-0C8D-4486-BF3D-CBCFA5EB71FD}"/>
              </a:ext>
            </a:extLst>
          </p:cNvPr>
          <p:cNvSpPr txBox="1"/>
          <p:nvPr/>
        </p:nvSpPr>
        <p:spPr>
          <a:xfrm>
            <a:off x="1173690" y="802851"/>
            <a:ext cx="9546191" cy="1880323"/>
          </a:xfrm>
          <a:prstGeom prst="rect">
            <a:avLst/>
          </a:prstGeom>
          <a:noFill/>
        </p:spPr>
        <p:txBody>
          <a:bodyPr wrap="square" rtlCol="0">
            <a:spAutoFit/>
          </a:bodyPr>
          <a:lstStyle/>
          <a:p>
            <a:pPr algn="ctr">
              <a:lnSpc>
                <a:spcPct val="150000"/>
              </a:lnSpc>
            </a:pPr>
            <a:r>
              <a:rPr lang="en-US" sz="8800" b="1" dirty="0">
                <a:solidFill>
                  <a:srgbClr val="FF0000"/>
                </a:solidFill>
                <a:latin typeface="Times New Roman" panose="02020603050405020304" pitchFamily="18" charset="0"/>
                <a:cs typeface="Times New Roman" panose="02020603050405020304" pitchFamily="18" charset="0"/>
              </a:rPr>
              <a:t>THI KỂ CHUYỆN</a:t>
            </a:r>
            <a:endParaRPr lang="vi-VN"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29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783E2789-ABE2-4223-8CF7-42536C32EA6D}"/>
              </a:ext>
            </a:extLst>
          </p:cNvPr>
          <p:cNvSpPr>
            <a:spLocks noChangeArrowheads="1"/>
          </p:cNvSpPr>
          <p:nvPr/>
        </p:nvSpPr>
        <p:spPr bwMode="auto">
          <a:xfrm>
            <a:off x="2208214" y="5373688"/>
            <a:ext cx="7920037"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sz="2400" b="1">
                <a:solidFill>
                  <a:srgbClr val="000000"/>
                </a:solidFill>
              </a:rPr>
              <a:t>Tên phù thủy độc ác, nham hiểm đã bắt cóc hết sinh vật biển</a:t>
            </a:r>
            <a:endParaRPr lang="en-US" altLang="en-US" sz="2400" b="1">
              <a:solidFill>
                <a:srgbClr val="00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B00E223F-B4AD-4192-A0A3-19C9BE106F2E}"/>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223D7376-322E-4DD0-8C7B-3E6B40ED98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63BDD1E6-3245-4B9B-80A6-7332320A8A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66188">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E8C339D2-4A74-45C5-8F1C-7E2E9D2850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2E978304-7330-4C07-94B6-2BFA06C04B6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C69835A2-33D2-4832-8A47-4D9A7344718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 action="ppaction://noaction"/>
            <a:extLst>
              <a:ext uri="{FF2B5EF4-FFF2-40B4-BE49-F238E27FC236}">
                <a16:creationId xmlns:a16="http://schemas.microsoft.com/office/drawing/2014/main" id="{E49A619A-F830-4E58-816E-F14007265D5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3" action="ppaction://hlinksldjump"/>
            <a:extLst>
              <a:ext uri="{FF2B5EF4-FFF2-40B4-BE49-F238E27FC236}">
                <a16:creationId xmlns:a16="http://schemas.microsoft.com/office/drawing/2014/main" id="{43777B99-23B6-42AF-9370-73A4C972D55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5" action="ppaction://hlinksldjump"/>
            <a:extLst>
              <a:ext uri="{FF2B5EF4-FFF2-40B4-BE49-F238E27FC236}">
                <a16:creationId xmlns:a16="http://schemas.microsoft.com/office/drawing/2014/main" id="{058A5D1B-B98E-416A-823D-2B994D0B5DD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F8CBC8DA-0600-44CF-BCB2-27ABC31EC976}"/>
              </a:ext>
            </a:extLst>
          </p:cNvPr>
          <p:cNvSpPr txBox="1">
            <a:spLocks noChangeArrowheads="1"/>
          </p:cNvSpPr>
          <p:nvPr/>
        </p:nvSpPr>
        <p:spPr bwMode="auto">
          <a:xfrm>
            <a:off x="3432176" y="914401"/>
            <a:ext cx="54340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4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1" name="AutoShape 10">
            <a:hlinkClick r:id="rId3" action="ppaction://hlinksldjump" highlightClick="1"/>
            <a:extLst>
              <a:ext uri="{FF2B5EF4-FFF2-40B4-BE49-F238E27FC236}">
                <a16:creationId xmlns:a16="http://schemas.microsoft.com/office/drawing/2014/main" id="{E6E83270-4703-4529-AD7E-BA5D1DC548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4" name="Picture 10">
            <a:extLst>
              <a:ext uri="{FF2B5EF4-FFF2-40B4-BE49-F238E27FC236}">
                <a16:creationId xmlns:a16="http://schemas.microsoft.com/office/drawing/2014/main" id="{5BA20700-BCD8-4C34-9ACA-ED75E35918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Thầy giáo sẻ dạy học trò làm gì?</a:t>
            </a:r>
            <a:endParaRPr lang="en-US" sz="3200"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a:t>
            </a:r>
            <a:endPar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AE6BAAA-BA3E-4D1F-A06C-C12674591D6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1349" r="53818"/>
          <a:stretch/>
        </p:blipFill>
        <p:spPr>
          <a:xfrm>
            <a:off x="7623544" y="461964"/>
            <a:ext cx="4242391" cy="2967036"/>
          </a:xfrm>
          <a:prstGeom prst="roundRect">
            <a:avLst>
              <a:gd name="adj" fmla="val 13442"/>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000000"/>
              </a:buClr>
              <a:buFont typeface="Arial"/>
              <a:buNone/>
            </a:pPr>
            <a:r>
              <a:rPr lang="en-US" sz="3200" kern="0" dirty="0" err="1">
                <a:solidFill>
                  <a:srgbClr val="000000"/>
                </a:solidFill>
                <a:latin typeface="+mj-lt"/>
                <a:cs typeface="Arial"/>
                <a:sym typeface="Arial"/>
              </a:rPr>
              <a:t>Thầy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giáo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sẻ</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hướng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dẫn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học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trò</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gửi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thư</a:t>
            </a:r>
            <a:r>
              <a:rPr lang="en-US" sz="3200" kern="0" dirty="0">
                <a:solidFill>
                  <a:srgbClr val="000000"/>
                </a:solidFill>
                <a:latin typeface="+mj-lt"/>
                <a:cs typeface="Arial"/>
                <a:sym typeface="Arial"/>
              </a:rPr>
              <a:t>?</a:t>
            </a:r>
            <a:endParaRPr lang="vi-VN" sz="3200" kern="0" dirty="0">
              <a:solidFill>
                <a:srgbClr val="000000"/>
              </a:solidFill>
              <a:latin typeface="+mj-lt"/>
              <a:cs typeface="Arial"/>
              <a:sym typeface="Arial"/>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buClr>
                <a:srgbClr val="000000"/>
              </a:buClr>
              <a:defRPr/>
            </a:pPr>
            <a:r>
              <a:rPr lang="en-US" sz="3200" kern="0" dirty="0" err="1">
                <a:solidFill>
                  <a:srgbClr val="FC7D77">
                    <a:lumMod val="75000"/>
                  </a:srgbClr>
                </a:solidFill>
                <a:sym typeface="Wingdings" panose="05000000000000000000" pitchFamily="2" charset="2"/>
              </a:rPr>
              <a:t>Thầy</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giáo</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sẻ</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hướng</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dẫn</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học</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trò</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nhờ</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gió</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gửi</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thư</a:t>
            </a:r>
            <a:r>
              <a:rPr lang="en-US" sz="3200" kern="0" dirty="0">
                <a:solidFill>
                  <a:srgbClr val="FC7D77">
                    <a:lumMod val="75000"/>
                  </a:srgbClr>
                </a:solidFill>
                <a:sym typeface="Wingdings" panose="05000000000000000000" pitchFamily="2" charset="2"/>
              </a:rPr>
              <a:t>.</a:t>
            </a:r>
            <a:endParaRPr lang="vi-VN" sz="3200" kern="0" dirty="0">
              <a:solidFill>
                <a:srgbClr val="FC7D77">
                  <a:lumMod val="75000"/>
                </a:srgbClr>
              </a:solidFill>
              <a:sym typeface="Arial"/>
            </a:endParaRPr>
          </a:p>
        </p:txBody>
      </p:sp>
      <p:sp>
        <p:nvSpPr>
          <p:cNvPr id="8196" name="AutoShape 10">
            <a:hlinkClick r:id="rId3" action="ppaction://hlinksldjump" highlightClick="1"/>
            <a:extLst>
              <a:ext uri="{FF2B5EF4-FFF2-40B4-BE49-F238E27FC236}">
                <a16:creationId xmlns:a16="http://schemas.microsoft.com/office/drawing/2014/main" id="{A34476B9-17C5-442E-B79D-46E69B0663D2}"/>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8197" name="Picture 15">
            <a:extLst>
              <a:ext uri="{FF2B5EF4-FFF2-40B4-BE49-F238E27FC236}">
                <a16:creationId xmlns:a16="http://schemas.microsoft.com/office/drawing/2014/main" id="{B1795C12-6371-4FCD-9824-E10155D853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ACABDC1-53C5-4812-A4D9-30459CC4DD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53977"/>
          <a:stretch/>
        </p:blipFill>
        <p:spPr>
          <a:xfrm>
            <a:off x="7449540" y="499731"/>
            <a:ext cx="4636691" cy="31589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10382F7B-5947-4901-80AA-AD2C3FDA242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09CB2FF6-BD8B-48E7-B06E-BD8E80524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Thầy</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giáo</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sẻ</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điều</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gì</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bất</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ngờ</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40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200" dirty="0" err="1">
                <a:solidFill>
                  <a:srgbClr val="FF0000"/>
                </a:solidFill>
                <a:latin typeface="Arial-Rounded"/>
                <a:ea typeface="Arial-Rounded"/>
                <a:sym typeface="Wingdings" panose="05000000000000000000" pitchFamily="2" charset="2"/>
              </a:rPr>
              <a:t>Thầy</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giáo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sẻ</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nhận</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được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lá</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thư</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của</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các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học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trò</a:t>
            </a:r>
            <a:r>
              <a:rPr lang="en-US" sz="3200" dirty="0">
                <a:solidFill>
                  <a:srgbClr val="FF0000"/>
                </a:solidFill>
                <a:latin typeface="Arial-Rounded"/>
                <a:ea typeface="Arial-Rounded"/>
                <a:sym typeface="Wingdings" panose="05000000000000000000" pitchFamily="2" charset="2"/>
              </a:rPr>
              <a:t>.</a:t>
            </a:r>
            <a:endParaRPr lang="vi-VN" sz="3200" dirty="0">
              <a:solidFill>
                <a:srgbClr val="FF0000"/>
              </a:solidFill>
              <a:latin typeface="Arial-Rounded"/>
              <a:ea typeface="Arial-Rounded"/>
            </a:endParaRPr>
          </a:p>
        </p:txBody>
      </p:sp>
      <p:pic>
        <p:nvPicPr>
          <p:cNvPr id="3" name="Picture 2" descr="A picture containing text&#10;&#10;Description automatically generated">
            <a:extLst>
              <a:ext uri="{FF2B5EF4-FFF2-40B4-BE49-F238E27FC236}">
                <a16:creationId xmlns:a16="http://schemas.microsoft.com/office/drawing/2014/main" id="{189AF308-8108-4213-9B89-8579E0C3EB34}"/>
              </a:ext>
            </a:extLst>
          </p:cNvPr>
          <p:cNvPicPr>
            <a:picLocks noChangeAspect="1"/>
          </p:cNvPicPr>
          <p:nvPr/>
        </p:nvPicPr>
        <p:blipFill rotWithShape="1">
          <a:blip r:embed="rId5"/>
          <a:srcRect l="3228" r="1575"/>
          <a:stretch/>
        </p:blipFill>
        <p:spPr>
          <a:xfrm>
            <a:off x="7666074" y="423862"/>
            <a:ext cx="4295554" cy="3495675"/>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52BB6B1F-3777-410A-B201-A0D61B504DFE}"/>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0243" name="Picture 16">
            <a:extLst>
              <a:ext uri="{FF2B5EF4-FFF2-40B4-BE49-F238E27FC236}">
                <a16:creationId xmlns:a16="http://schemas.microsoft.com/office/drawing/2014/main" id="{332E0D48-F3EA-4353-B216-DDCF4958B8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Thầy</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giáo</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sẻ</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ơn</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trò</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cách</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lnSpc>
                <a:spcPct val="150000"/>
              </a:lnSpc>
            </a:pPr>
            <a:r>
              <a:rPr lang="en-US" sz="3200" dirty="0" err="1">
                <a:solidFill>
                  <a:srgbClr val="FF0000"/>
                </a:solidFill>
                <a:latin typeface="Arial-Rounded"/>
                <a:ea typeface="Arial-Rounded"/>
                <a:sym typeface="Wingdings" panose="05000000000000000000" pitchFamily="2" charset="2"/>
              </a:rPr>
              <a:t>Thầy</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giáo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sẻ</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gửi</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lại</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thư</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cho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từng</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học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trò</a:t>
            </a:r>
            <a:r>
              <a:rPr lang="en-US" sz="3200" dirty="0">
                <a:solidFill>
                  <a:srgbClr val="FF0000"/>
                </a:solidFill>
                <a:latin typeface="Arial-Rounded"/>
                <a:ea typeface="Arial-Rounded"/>
                <a:sym typeface="Wingdings" panose="05000000000000000000" pitchFamily="2" charset="2"/>
              </a:rPr>
              <a:t>.</a:t>
            </a:r>
            <a:endParaRPr lang="vi-VN" sz="3200" dirty="0">
              <a:solidFill>
                <a:srgbClr val="FF0000"/>
              </a:solidFill>
              <a:latin typeface="Arial-Rounded"/>
              <a:ea typeface="Arial-Rounded"/>
            </a:endParaRPr>
          </a:p>
        </p:txBody>
      </p:sp>
      <p:pic>
        <p:nvPicPr>
          <p:cNvPr id="3" name="Picture 2" descr="Diagram&#10;&#10;Description automatically generated">
            <a:extLst>
              <a:ext uri="{FF2B5EF4-FFF2-40B4-BE49-F238E27FC236}">
                <a16:creationId xmlns:a16="http://schemas.microsoft.com/office/drawing/2014/main" id="{808BF704-788B-4DAE-9774-A720BC624DE7}"/>
              </a:ext>
            </a:extLst>
          </p:cNvPr>
          <p:cNvPicPr>
            <a:picLocks noChangeAspect="1"/>
          </p:cNvPicPr>
          <p:nvPr/>
        </p:nvPicPr>
        <p:blipFill>
          <a:blip r:embed="rId5"/>
          <a:stretch>
            <a:fillRect/>
          </a:stretch>
        </p:blipFill>
        <p:spPr>
          <a:xfrm>
            <a:off x="7726774" y="266591"/>
            <a:ext cx="4082224" cy="3624926"/>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D3A6E97C-288C-411D-8E8B-5E820E37C910}"/>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5" action="ppaction://hlinksldjump" highlightClick="1"/>
            <a:extLst>
              <a:ext uri="{FF2B5EF4-FFF2-40B4-BE49-F238E27FC236}">
                <a16:creationId xmlns:a16="http://schemas.microsoft.com/office/drawing/2014/main" id="{59257650-6E22-4427-86B0-5DCA3F0FCDAD}"/>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07085178-AE9C-4A6A-8EE6-DF3ED4ADD4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eaLnBrk="0" fontAlgn="base" hangingPunct="0">
              <a:spcBef>
                <a:spcPct val="0"/>
              </a:spcBef>
              <a:spcAft>
                <a:spcPct val="0"/>
              </a:spcAft>
              <a:defRPr/>
            </a:pPr>
            <a:r>
              <a:rPr lang="en-US"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C</a:t>
            </a:r>
            <a:r>
              <a:rPr lang="vi-VN"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ảm ơn bạn vì đã giúp chúng mình. Tặng bạn viên ngọc trai tuyệt đẹp</a:t>
            </a:r>
            <a:r>
              <a:rPr lang="en-US"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này</a:t>
            </a:r>
            <a:endParaRPr lang="en-US" sz="24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a:p>
            <a:pPr algn="ctr" eaLnBrk="0" fontAlgn="base" hangingPunct="0">
              <a:spcBef>
                <a:spcPct val="0"/>
              </a:spcBef>
              <a:spcAft>
                <a:spcPct val="0"/>
              </a:spcAft>
              <a:defRPr/>
            </a:pPr>
            <a:endParaRPr lang="en-US" sz="24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TotalTime>
  <Words>716</Words>
  <Application>Microsoft Office PowerPoint</Application>
  <PresentationFormat>Widescreen</PresentationFormat>
  <Paragraphs>47</Paragraphs>
  <Slides>19</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微软雅黑</vt:lpstr>
      <vt:lpstr>Arial</vt:lpstr>
      <vt:lpstr>Arial-Rounded</vt:lpstr>
      <vt:lpstr>Calibri</vt:lpstr>
      <vt:lpstr>Calibri Light</vt:lpstr>
      <vt:lpstr>Impact</vt:lpstr>
      <vt:lpstr>Times New Roman</vt:lpstr>
      <vt:lpstr>Wingdings</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95</cp:revision>
  <dcterms:created xsi:type="dcterms:W3CDTF">2021-07-20T01:55:21Z</dcterms:created>
  <dcterms:modified xsi:type="dcterms:W3CDTF">2025-03-29T14:16:54Z</dcterms:modified>
</cp:coreProperties>
</file>