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0"/>
  </p:notesMasterIdLst>
  <p:sldIdLst>
    <p:sldId id="2007577157" r:id="rId2"/>
    <p:sldId id="352" r:id="rId3"/>
    <p:sldId id="2007577158" r:id="rId4"/>
    <p:sldId id="2007577159" r:id="rId5"/>
    <p:sldId id="263" r:id="rId6"/>
    <p:sldId id="342" r:id="rId7"/>
    <p:sldId id="2007577149" r:id="rId8"/>
    <p:sldId id="20075771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6" autoAdjust="0"/>
    <p:restoredTop sz="95126" autoAdjust="0"/>
  </p:normalViewPr>
  <p:slideViewPr>
    <p:cSldViewPr snapToGrid="0">
      <p:cViewPr varScale="1">
        <p:scale>
          <a:sx n="85" d="100"/>
          <a:sy n="85" d="100"/>
        </p:scale>
        <p:origin x="42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660B9-A3AE-4E7B-A997-41CB2FD7A4C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E1068-7ED0-4A22-A197-2549121A7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6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E1068-7ED0-4A22-A197-2549121A7D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1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E1068-7ED0-4A22-A197-2549121A7D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66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E1068-7ED0-4A22-A197-2549121A7D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9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44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35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42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8779C15C-1DAF-4E5F-9C38-3A9F22620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6738" y="87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508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8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3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20210409090849_wm_shs-tieng-viet-2-tap-1">
            <a:extLst>
              <a:ext uri="{FF2B5EF4-FFF2-40B4-BE49-F238E27FC236}">
                <a16:creationId xmlns:a16="http://schemas.microsoft.com/office/drawing/2014/main" id="{32A6BE38-875F-4826-B35D-4B2B409B9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605816" y="467903"/>
            <a:ext cx="1050706" cy="966023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6B8A5C-0670-4EE6-AC4D-085A03FA4950}"/>
              </a:ext>
            </a:extLst>
          </p:cNvPr>
          <p:cNvSpPr txBox="1"/>
          <p:nvPr/>
        </p:nvSpPr>
        <p:spPr>
          <a:xfrm>
            <a:off x="1702575" y="716888"/>
            <a:ext cx="90714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3964D-26EB-4B1D-9B2E-7E96D1655EE0}"/>
              </a:ext>
            </a:extLst>
          </p:cNvPr>
          <p:cNvSpPr txBox="1"/>
          <p:nvPr/>
        </p:nvSpPr>
        <p:spPr>
          <a:xfrm>
            <a:off x="484162" y="5145219"/>
            <a:ext cx="138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081385-3DEE-4A7B-A1BA-112801289B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6" r="3402" b="3748"/>
          <a:stretch/>
        </p:blipFill>
        <p:spPr>
          <a:xfrm>
            <a:off x="392264" y="1813287"/>
            <a:ext cx="11407471" cy="2918407"/>
          </a:xfrm>
          <a:prstGeom prst="roundRect">
            <a:avLst>
              <a:gd name="adj" fmla="val 31819"/>
            </a:avLst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D5606A-1BD8-46C9-A69F-0F361E9B6377}"/>
              </a:ext>
            </a:extLst>
          </p:cNvPr>
          <p:cNvSpPr txBox="1"/>
          <p:nvPr/>
        </p:nvSpPr>
        <p:spPr>
          <a:xfrm>
            <a:off x="2153940" y="5171414"/>
            <a:ext cx="1939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ô/ dù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41AE33-D6AC-4787-BDA9-FC2969D771E3}"/>
              </a:ext>
            </a:extLst>
          </p:cNvPr>
          <p:cNvSpPr txBox="1"/>
          <p:nvPr/>
        </p:nvSpPr>
        <p:spPr>
          <a:xfrm>
            <a:off x="4241937" y="5147407"/>
            <a:ext cx="1926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mũ, khăn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967A4F-7595-44A9-A3F7-C9378DC676A3}"/>
              </a:ext>
            </a:extLst>
          </p:cNvPr>
          <p:cNvSpPr txBox="1"/>
          <p:nvPr/>
        </p:nvSpPr>
        <p:spPr>
          <a:xfrm>
            <a:off x="6268276" y="5143529"/>
            <a:ext cx="1649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 mưa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FE2DBF-654D-4A95-A5E8-8672C7B85C4C}"/>
              </a:ext>
            </a:extLst>
          </p:cNvPr>
          <p:cNvSpPr txBox="1"/>
          <p:nvPr/>
        </p:nvSpPr>
        <p:spPr>
          <a:xfrm>
            <a:off x="8181350" y="5181184"/>
            <a:ext cx="181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 điện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716C2E-8B9C-40BA-96DF-14348FDCD1F5}"/>
              </a:ext>
            </a:extLst>
          </p:cNvPr>
          <p:cNvSpPr txBox="1"/>
          <p:nvPr/>
        </p:nvSpPr>
        <p:spPr>
          <a:xfrm>
            <a:off x="10005552" y="5147408"/>
            <a:ext cx="1974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 giấy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EB2E5D-036D-4499-86FA-5854739AB733}"/>
              </a:ext>
            </a:extLst>
          </p:cNvPr>
          <p:cNvSpPr txBox="1"/>
          <p:nvPr/>
        </p:nvSpPr>
        <p:spPr>
          <a:xfrm>
            <a:off x="2252870" y="1433926"/>
            <a:ext cx="50490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16B52B-47BB-4455-9E8B-0CFFABD2BD40}"/>
              </a:ext>
            </a:extLst>
          </p:cNvPr>
          <p:cNvSpPr txBox="1"/>
          <p:nvPr/>
        </p:nvSpPr>
        <p:spPr>
          <a:xfrm>
            <a:off x="1457739" y="1188279"/>
            <a:ext cx="9634333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a?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44744-71A5-449C-86FB-FDEB9141AC79}"/>
              </a:ext>
            </a:extLst>
          </p:cNvPr>
          <p:cNvSpPr txBox="1"/>
          <p:nvPr/>
        </p:nvSpPr>
        <p:spPr>
          <a:xfrm>
            <a:off x="1567437" y="3204084"/>
            <a:ext cx="9829432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ô,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…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0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4766F4-7551-46F5-82BC-DA1187AD1FB8}"/>
              </a:ext>
            </a:extLst>
          </p:cNvPr>
          <p:cNvSpPr txBox="1"/>
          <p:nvPr/>
        </p:nvSpPr>
        <p:spPr>
          <a:xfrm>
            <a:off x="1776557" y="2201816"/>
            <a:ext cx="7752521" cy="2956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4BCEC4-98CF-4F6C-9191-5442D00D2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52" y="1730671"/>
            <a:ext cx="5606550" cy="4161111"/>
          </a:xfrm>
          <a:prstGeom prst="rect">
            <a:avLst/>
          </a:prstGeom>
        </p:spPr>
      </p:pic>
      <p:pic>
        <p:nvPicPr>
          <p:cNvPr id="5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69017C2D-CF80-4728-B6EB-ED3647F97A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7363" y="954003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E78098-D834-4F06-9CE3-4B251BDF2302}"/>
              </a:ext>
            </a:extLst>
          </p:cNvPr>
          <p:cNvSpPr txBox="1"/>
          <p:nvPr/>
        </p:nvSpPr>
        <p:spPr>
          <a:xfrm>
            <a:off x="614112" y="5281394"/>
            <a:ext cx="1138226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x-none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 có hình chóp, được dùng để che nắng, che mưa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79D77-7470-44B9-A4B2-08395513BD8B}"/>
              </a:ext>
            </a:extLst>
          </p:cNvPr>
          <p:cNvSpPr txBox="1"/>
          <p:nvPr/>
        </p:nvSpPr>
        <p:spPr>
          <a:xfrm>
            <a:off x="1474944" y="405965"/>
            <a:ext cx="889735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–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8924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  <p:extLst>
    <p:ext uri="{E180D4A7-C9FB-4DFB-919C-405C955672EB}">
      <p14:showEvtLst xmlns:p14="http://schemas.microsoft.com/office/powerpoint/2010/main">
        <p14:playEvt time="265" objId="5"/>
        <p14:stopEvt time="8598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7B26C75-BA63-4589-9CCF-B0A403C5AC4B}"/>
              </a:ext>
            </a:extLst>
          </p:cNvPr>
          <p:cNvSpPr txBox="1"/>
          <p:nvPr/>
        </p:nvSpPr>
        <p:spPr>
          <a:xfrm>
            <a:off x="1029032" y="212004"/>
            <a:ext cx="1030157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 3 – 5 câu tả một đồ vật em cần dùng để tránh nắng hoặc tránh mưa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9695C8-E05D-4581-9D87-E65D736777C0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3938496" y="3657679"/>
            <a:ext cx="45620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947CA4D-675B-459D-8056-517FC33BA3A4}"/>
              </a:ext>
            </a:extLst>
          </p:cNvPr>
          <p:cNvCxnSpPr>
            <a:cxnSpLocks/>
          </p:cNvCxnSpPr>
          <p:nvPr/>
        </p:nvCxnSpPr>
        <p:spPr>
          <a:xfrm>
            <a:off x="6439874" y="3751415"/>
            <a:ext cx="694665" cy="2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80AC27D-5EE6-43B7-99D2-245AF24ACB45}"/>
              </a:ext>
            </a:extLst>
          </p:cNvPr>
          <p:cNvCxnSpPr>
            <a:cxnSpLocks/>
          </p:cNvCxnSpPr>
          <p:nvPr/>
        </p:nvCxnSpPr>
        <p:spPr>
          <a:xfrm flipV="1">
            <a:off x="5536335" y="4816407"/>
            <a:ext cx="0" cy="284267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B9BA252-461A-48AD-A176-50BF9474FB0D}"/>
              </a:ext>
            </a:extLst>
          </p:cNvPr>
          <p:cNvGrpSpPr/>
          <p:nvPr/>
        </p:nvGrpSpPr>
        <p:grpSpPr>
          <a:xfrm>
            <a:off x="4292145" y="2839807"/>
            <a:ext cx="2410194" cy="1976600"/>
            <a:chOff x="2730210" y="2076111"/>
            <a:chExt cx="1450117" cy="127461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5A958BF-CE27-4DC9-898C-AD978CE64CE9}"/>
                </a:ext>
              </a:extLst>
            </p:cNvPr>
            <p:cNvSpPr/>
            <p:nvPr/>
          </p:nvSpPr>
          <p:spPr>
            <a:xfrm>
              <a:off x="2815831" y="2076111"/>
              <a:ext cx="1309970" cy="1274618"/>
            </a:xfrm>
            <a:prstGeom prst="ellipse">
              <a:avLst/>
            </a:prstGeom>
            <a:solidFill>
              <a:srgbClr val="BAE5E4"/>
            </a:solidFill>
            <a:ln w="25400" cap="flat" cmpd="sng" algn="ctr">
              <a:solidFill>
                <a:srgbClr val="BAE5E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881E64F-06FE-430C-87BA-C6B009832E62}"/>
                </a:ext>
              </a:extLst>
            </p:cNvPr>
            <p:cNvSpPr txBox="1"/>
            <p:nvPr/>
          </p:nvSpPr>
          <p:spPr>
            <a:xfrm>
              <a:off x="2730210" y="2259244"/>
              <a:ext cx="1450117" cy="93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Tả đồ vật</a:t>
              </a:r>
              <a:endParaRPr kumimoji="0" lang="x-none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B5BB1A5-051F-47AA-AAEC-867FBD96BE4E}"/>
              </a:ext>
            </a:extLst>
          </p:cNvPr>
          <p:cNvGrpSpPr/>
          <p:nvPr/>
        </p:nvGrpSpPr>
        <p:grpSpPr>
          <a:xfrm>
            <a:off x="7099001" y="2765812"/>
            <a:ext cx="4800142" cy="1665728"/>
            <a:chOff x="4825336" y="1884219"/>
            <a:chExt cx="1910510" cy="1498985"/>
          </a:xfrm>
        </p:grpSpPr>
        <p:sp>
          <p:nvSpPr>
            <p:cNvPr id="37" name="Rounded Rectangle 49">
              <a:extLst>
                <a:ext uri="{FF2B5EF4-FFF2-40B4-BE49-F238E27FC236}">
                  <a16:creationId xmlns:a16="http://schemas.microsoft.com/office/drawing/2014/main" id="{72DF97CE-7742-49FE-B871-572A7A088E76}"/>
                </a:ext>
              </a:extLst>
            </p:cNvPr>
            <p:cNvSpPr/>
            <p:nvPr/>
          </p:nvSpPr>
          <p:spPr>
            <a:xfrm>
              <a:off x="4825336" y="1884219"/>
              <a:ext cx="1863560" cy="149898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7B04AFD-EBDA-4222-84C0-59D562F01523}"/>
                </a:ext>
              </a:extLst>
            </p:cNvPr>
            <p:cNvSpPr txBox="1"/>
            <p:nvPr/>
          </p:nvSpPr>
          <p:spPr>
            <a:xfrm>
              <a:off x="4827861" y="2017766"/>
              <a:ext cx="1907985" cy="1174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(2) Đồ vật đó có gì nổi bật về hình dạng, màu sắc,…? </a:t>
              </a:r>
              <a:endPara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292F4D5-25CA-4C7A-BB61-CB74FEC7ED23}"/>
              </a:ext>
            </a:extLst>
          </p:cNvPr>
          <p:cNvGrpSpPr/>
          <p:nvPr/>
        </p:nvGrpSpPr>
        <p:grpSpPr>
          <a:xfrm>
            <a:off x="3560443" y="5009526"/>
            <a:ext cx="4436629" cy="1399081"/>
            <a:chOff x="1813995" y="3827867"/>
            <a:chExt cx="3299265" cy="756074"/>
          </a:xfrm>
        </p:grpSpPr>
        <p:sp>
          <p:nvSpPr>
            <p:cNvPr id="40" name="Rounded Rectangle 50">
              <a:extLst>
                <a:ext uri="{FF2B5EF4-FFF2-40B4-BE49-F238E27FC236}">
                  <a16:creationId xmlns:a16="http://schemas.microsoft.com/office/drawing/2014/main" id="{5438B51E-CA76-41CD-B7BC-246098B15282}"/>
                </a:ext>
              </a:extLst>
            </p:cNvPr>
            <p:cNvSpPr/>
            <p:nvPr/>
          </p:nvSpPr>
          <p:spPr>
            <a:xfrm>
              <a:off x="1813995" y="3877124"/>
              <a:ext cx="3299265" cy="706817"/>
            </a:xfrm>
            <a:prstGeom prst="roundRect">
              <a:avLst/>
            </a:prstGeom>
            <a:solidFill>
              <a:srgbClr val="00B0F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97593E-BF16-4963-B869-533698B4DFFC}"/>
                </a:ext>
              </a:extLst>
            </p:cNvPr>
            <p:cNvSpPr txBox="1"/>
            <p:nvPr/>
          </p:nvSpPr>
          <p:spPr>
            <a:xfrm>
              <a:off x="1943157" y="3827867"/>
              <a:ext cx="3039742" cy="700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(3) Em thường dùng đồ vật đó vào lúc nào?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FD17C3-4D23-4402-9322-0C45A3684F8F}"/>
              </a:ext>
            </a:extLst>
          </p:cNvPr>
          <p:cNvGrpSpPr/>
          <p:nvPr/>
        </p:nvGrpSpPr>
        <p:grpSpPr>
          <a:xfrm>
            <a:off x="495088" y="2625289"/>
            <a:ext cx="3443404" cy="1943161"/>
            <a:chOff x="326025" y="1656539"/>
            <a:chExt cx="1682911" cy="1768960"/>
          </a:xfrm>
        </p:grpSpPr>
        <p:sp>
          <p:nvSpPr>
            <p:cNvPr id="43" name="Rounded Rectangle 20">
              <a:extLst>
                <a:ext uri="{FF2B5EF4-FFF2-40B4-BE49-F238E27FC236}">
                  <a16:creationId xmlns:a16="http://schemas.microsoft.com/office/drawing/2014/main" id="{263A7AED-5272-4451-8568-A15DE5074AA9}"/>
                </a:ext>
              </a:extLst>
            </p:cNvPr>
            <p:cNvSpPr/>
            <p:nvPr/>
          </p:nvSpPr>
          <p:spPr>
            <a:xfrm>
              <a:off x="342643" y="1792813"/>
              <a:ext cx="1666293" cy="1607128"/>
            </a:xfrm>
            <a:prstGeom prst="roundRect">
              <a:avLst/>
            </a:prstGeom>
            <a:solidFill>
              <a:srgbClr val="00B05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39FF480-61BD-46E0-9BA2-DF1EDCAE0DC4}"/>
                </a:ext>
              </a:extLst>
            </p:cNvPr>
            <p:cNvSpPr txBox="1"/>
            <p:nvPr/>
          </p:nvSpPr>
          <p:spPr>
            <a:xfrm>
              <a:off x="326025" y="1656539"/>
              <a:ext cx="1647458" cy="1768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(4) Tình cảm của em đối với đồ vật đó như thế nào?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46C797C-7B2F-4B68-AF6F-BEC3A3CCEA56}"/>
              </a:ext>
            </a:extLst>
          </p:cNvPr>
          <p:cNvCxnSpPr>
            <a:cxnSpLocks/>
          </p:cNvCxnSpPr>
          <p:nvPr/>
        </p:nvCxnSpPr>
        <p:spPr>
          <a:xfrm flipV="1">
            <a:off x="5536757" y="2353825"/>
            <a:ext cx="0" cy="387927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16BE22A-0DED-41A2-971B-A4F6F4F6A60B}"/>
              </a:ext>
            </a:extLst>
          </p:cNvPr>
          <p:cNvGrpSpPr/>
          <p:nvPr/>
        </p:nvGrpSpPr>
        <p:grpSpPr>
          <a:xfrm>
            <a:off x="4108174" y="1149508"/>
            <a:ext cx="2999861" cy="1310409"/>
            <a:chOff x="2356700" y="782433"/>
            <a:chExt cx="2219253" cy="844767"/>
          </a:xfrm>
        </p:grpSpPr>
        <p:sp>
          <p:nvSpPr>
            <p:cNvPr id="47" name="Rounded Rectangle 25">
              <a:extLst>
                <a:ext uri="{FF2B5EF4-FFF2-40B4-BE49-F238E27FC236}">
                  <a16:creationId xmlns:a16="http://schemas.microsoft.com/office/drawing/2014/main" id="{942DD28D-D754-4CE2-BC2D-F494A6CA0413}"/>
                </a:ext>
              </a:extLst>
            </p:cNvPr>
            <p:cNvSpPr/>
            <p:nvPr/>
          </p:nvSpPr>
          <p:spPr>
            <a:xfrm>
              <a:off x="2356700" y="823636"/>
              <a:ext cx="2219253" cy="803564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682CF45-E04E-412F-B298-46E97506AC84}"/>
                </a:ext>
              </a:extLst>
            </p:cNvPr>
            <p:cNvSpPr txBox="1"/>
            <p:nvPr/>
          </p:nvSpPr>
          <p:spPr>
            <a:xfrm>
              <a:off x="2433660" y="782433"/>
              <a:ext cx="2044048" cy="836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(1) Em chọn tả đồ vật nào?</a:t>
              </a:r>
              <a:endPara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8BE00443-C872-46AD-AC16-2377FE88237A}"/>
              </a:ext>
            </a:extLst>
          </p:cNvPr>
          <p:cNvSpPr/>
          <p:nvPr/>
        </p:nvSpPr>
        <p:spPr>
          <a:xfrm>
            <a:off x="4302369" y="2736008"/>
            <a:ext cx="2410194" cy="2167277"/>
          </a:xfrm>
          <a:prstGeom prst="ellipse">
            <a:avLst/>
          </a:prstGeom>
          <a:noFill/>
          <a:ln w="25400" cap="flat" cmpd="sng" algn="ctr">
            <a:solidFill>
              <a:srgbClr val="BAE5E4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6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F1D75-892B-4443-938A-A1C7F80ED6A8}"/>
              </a:ext>
            </a:extLst>
          </p:cNvPr>
          <p:cNvSpPr txBox="1"/>
          <p:nvPr/>
        </p:nvSpPr>
        <p:spPr>
          <a:xfrm>
            <a:off x="1272658" y="1114468"/>
            <a:ext cx="9898924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em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chiếc nón lá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 b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 đi công tác ở Huế mua về tặng cho mẹ.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hiếc nón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bật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dòng chữ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“Kỷ niệm du lịch Huế”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khéo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léo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mỉ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mại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Chiếc nón thật là đẹp.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7F80C5-EC94-480D-A718-D70C7CAB0E28}"/>
              </a:ext>
            </a:extLst>
          </p:cNvPr>
          <p:cNvSpPr txBox="1"/>
          <p:nvPr/>
        </p:nvSpPr>
        <p:spPr>
          <a:xfrm>
            <a:off x="1709530" y="529693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86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7B26C75-BA63-4589-9CCF-B0A403C5AC4B}"/>
              </a:ext>
            </a:extLst>
          </p:cNvPr>
          <p:cNvSpPr txBox="1"/>
          <p:nvPr/>
        </p:nvSpPr>
        <p:spPr>
          <a:xfrm>
            <a:off x="1029032" y="212004"/>
            <a:ext cx="1030157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 3 – 5 câu tả một đồ vật em cần dùng để tránh nắng hoặc tránh mưa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9695C8-E05D-4581-9D87-E65D736777C0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3938496" y="3657679"/>
            <a:ext cx="45620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947CA4D-675B-459D-8056-517FC33BA3A4}"/>
              </a:ext>
            </a:extLst>
          </p:cNvPr>
          <p:cNvCxnSpPr>
            <a:cxnSpLocks/>
          </p:cNvCxnSpPr>
          <p:nvPr/>
        </p:nvCxnSpPr>
        <p:spPr>
          <a:xfrm>
            <a:off x="6439874" y="3751415"/>
            <a:ext cx="694665" cy="2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80AC27D-5EE6-43B7-99D2-245AF24ACB45}"/>
              </a:ext>
            </a:extLst>
          </p:cNvPr>
          <p:cNvCxnSpPr>
            <a:cxnSpLocks/>
          </p:cNvCxnSpPr>
          <p:nvPr/>
        </p:nvCxnSpPr>
        <p:spPr>
          <a:xfrm flipV="1">
            <a:off x="5536335" y="4816407"/>
            <a:ext cx="0" cy="284267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B9BA252-461A-48AD-A176-50BF9474FB0D}"/>
              </a:ext>
            </a:extLst>
          </p:cNvPr>
          <p:cNvGrpSpPr/>
          <p:nvPr/>
        </p:nvGrpSpPr>
        <p:grpSpPr>
          <a:xfrm>
            <a:off x="4292145" y="2839807"/>
            <a:ext cx="2410194" cy="1976600"/>
            <a:chOff x="2730210" y="2076111"/>
            <a:chExt cx="1450117" cy="127461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5A958BF-CE27-4DC9-898C-AD978CE64CE9}"/>
                </a:ext>
              </a:extLst>
            </p:cNvPr>
            <p:cNvSpPr/>
            <p:nvPr/>
          </p:nvSpPr>
          <p:spPr>
            <a:xfrm>
              <a:off x="2815831" y="2076111"/>
              <a:ext cx="1309970" cy="1274618"/>
            </a:xfrm>
            <a:prstGeom prst="ellipse">
              <a:avLst/>
            </a:prstGeom>
            <a:solidFill>
              <a:srgbClr val="BAE5E4"/>
            </a:solidFill>
            <a:ln w="25400" cap="flat" cmpd="sng" algn="ctr">
              <a:solidFill>
                <a:srgbClr val="BAE5E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881E64F-06FE-430C-87BA-C6B009832E62}"/>
                </a:ext>
              </a:extLst>
            </p:cNvPr>
            <p:cNvSpPr txBox="1"/>
            <p:nvPr/>
          </p:nvSpPr>
          <p:spPr>
            <a:xfrm>
              <a:off x="2730210" y="2259244"/>
              <a:ext cx="1450117" cy="93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Tả đồ vật</a:t>
              </a:r>
              <a:endParaRPr kumimoji="0" lang="x-none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B5BB1A5-051F-47AA-AAEC-867FBD96BE4E}"/>
              </a:ext>
            </a:extLst>
          </p:cNvPr>
          <p:cNvGrpSpPr/>
          <p:nvPr/>
        </p:nvGrpSpPr>
        <p:grpSpPr>
          <a:xfrm>
            <a:off x="7099001" y="2765812"/>
            <a:ext cx="4800142" cy="1665728"/>
            <a:chOff x="4825336" y="1884219"/>
            <a:chExt cx="1910510" cy="1498985"/>
          </a:xfrm>
        </p:grpSpPr>
        <p:sp>
          <p:nvSpPr>
            <p:cNvPr id="37" name="Rounded Rectangle 49">
              <a:extLst>
                <a:ext uri="{FF2B5EF4-FFF2-40B4-BE49-F238E27FC236}">
                  <a16:creationId xmlns:a16="http://schemas.microsoft.com/office/drawing/2014/main" id="{72DF97CE-7742-49FE-B871-572A7A088E76}"/>
                </a:ext>
              </a:extLst>
            </p:cNvPr>
            <p:cNvSpPr/>
            <p:nvPr/>
          </p:nvSpPr>
          <p:spPr>
            <a:xfrm>
              <a:off x="4825336" y="1884219"/>
              <a:ext cx="1863560" cy="149898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7B04AFD-EBDA-4222-84C0-59D562F01523}"/>
                </a:ext>
              </a:extLst>
            </p:cNvPr>
            <p:cNvSpPr txBox="1"/>
            <p:nvPr/>
          </p:nvSpPr>
          <p:spPr>
            <a:xfrm>
              <a:off x="4827861" y="2017766"/>
              <a:ext cx="1907985" cy="1174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(2) Đồ vật đó có gì nổi bật về hình dạng, màu sắc,…? </a:t>
              </a:r>
              <a:endPara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292F4D5-25CA-4C7A-BB61-CB74FEC7ED23}"/>
              </a:ext>
            </a:extLst>
          </p:cNvPr>
          <p:cNvGrpSpPr/>
          <p:nvPr/>
        </p:nvGrpSpPr>
        <p:grpSpPr>
          <a:xfrm>
            <a:off x="3560443" y="5009526"/>
            <a:ext cx="4436629" cy="1399081"/>
            <a:chOff x="1813995" y="3827867"/>
            <a:chExt cx="3299265" cy="756074"/>
          </a:xfrm>
        </p:grpSpPr>
        <p:sp>
          <p:nvSpPr>
            <p:cNvPr id="40" name="Rounded Rectangle 50">
              <a:extLst>
                <a:ext uri="{FF2B5EF4-FFF2-40B4-BE49-F238E27FC236}">
                  <a16:creationId xmlns:a16="http://schemas.microsoft.com/office/drawing/2014/main" id="{5438B51E-CA76-41CD-B7BC-246098B15282}"/>
                </a:ext>
              </a:extLst>
            </p:cNvPr>
            <p:cNvSpPr/>
            <p:nvPr/>
          </p:nvSpPr>
          <p:spPr>
            <a:xfrm>
              <a:off x="1813995" y="3877124"/>
              <a:ext cx="3299265" cy="706817"/>
            </a:xfrm>
            <a:prstGeom prst="roundRect">
              <a:avLst/>
            </a:prstGeom>
            <a:solidFill>
              <a:srgbClr val="00B0F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97593E-BF16-4963-B869-533698B4DFFC}"/>
                </a:ext>
              </a:extLst>
            </p:cNvPr>
            <p:cNvSpPr txBox="1"/>
            <p:nvPr/>
          </p:nvSpPr>
          <p:spPr>
            <a:xfrm>
              <a:off x="1943157" y="3827867"/>
              <a:ext cx="3039742" cy="700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(3) Em thường dùng đồ vật đó vào lúc nào?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FD17C3-4D23-4402-9322-0C45A3684F8F}"/>
              </a:ext>
            </a:extLst>
          </p:cNvPr>
          <p:cNvGrpSpPr/>
          <p:nvPr/>
        </p:nvGrpSpPr>
        <p:grpSpPr>
          <a:xfrm>
            <a:off x="495088" y="2625289"/>
            <a:ext cx="3443404" cy="1943161"/>
            <a:chOff x="326025" y="1656539"/>
            <a:chExt cx="1682911" cy="1768960"/>
          </a:xfrm>
        </p:grpSpPr>
        <p:sp>
          <p:nvSpPr>
            <p:cNvPr id="43" name="Rounded Rectangle 20">
              <a:extLst>
                <a:ext uri="{FF2B5EF4-FFF2-40B4-BE49-F238E27FC236}">
                  <a16:creationId xmlns:a16="http://schemas.microsoft.com/office/drawing/2014/main" id="{263A7AED-5272-4451-8568-A15DE5074AA9}"/>
                </a:ext>
              </a:extLst>
            </p:cNvPr>
            <p:cNvSpPr/>
            <p:nvPr/>
          </p:nvSpPr>
          <p:spPr>
            <a:xfrm>
              <a:off x="342643" y="1792813"/>
              <a:ext cx="1666293" cy="1607128"/>
            </a:xfrm>
            <a:prstGeom prst="roundRect">
              <a:avLst/>
            </a:prstGeom>
            <a:solidFill>
              <a:srgbClr val="00B05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39FF480-61BD-46E0-9BA2-DF1EDCAE0DC4}"/>
                </a:ext>
              </a:extLst>
            </p:cNvPr>
            <p:cNvSpPr txBox="1"/>
            <p:nvPr/>
          </p:nvSpPr>
          <p:spPr>
            <a:xfrm>
              <a:off x="326025" y="1656539"/>
              <a:ext cx="1647458" cy="1768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(4) Tình cảm của em đối với đồ vật đó như thế nào?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46C797C-7B2F-4B68-AF6F-BEC3A3CCEA56}"/>
              </a:ext>
            </a:extLst>
          </p:cNvPr>
          <p:cNvCxnSpPr>
            <a:cxnSpLocks/>
          </p:cNvCxnSpPr>
          <p:nvPr/>
        </p:nvCxnSpPr>
        <p:spPr>
          <a:xfrm flipV="1">
            <a:off x="5536757" y="2353825"/>
            <a:ext cx="0" cy="387927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16BE22A-0DED-41A2-971B-A4F6F4F6A60B}"/>
              </a:ext>
            </a:extLst>
          </p:cNvPr>
          <p:cNvGrpSpPr/>
          <p:nvPr/>
        </p:nvGrpSpPr>
        <p:grpSpPr>
          <a:xfrm>
            <a:off x="4108174" y="1149508"/>
            <a:ext cx="2999861" cy="1310409"/>
            <a:chOff x="2356700" y="782433"/>
            <a:chExt cx="2219253" cy="844767"/>
          </a:xfrm>
        </p:grpSpPr>
        <p:sp>
          <p:nvSpPr>
            <p:cNvPr id="47" name="Rounded Rectangle 25">
              <a:extLst>
                <a:ext uri="{FF2B5EF4-FFF2-40B4-BE49-F238E27FC236}">
                  <a16:creationId xmlns:a16="http://schemas.microsoft.com/office/drawing/2014/main" id="{942DD28D-D754-4CE2-BC2D-F494A6CA0413}"/>
                </a:ext>
              </a:extLst>
            </p:cNvPr>
            <p:cNvSpPr/>
            <p:nvPr/>
          </p:nvSpPr>
          <p:spPr>
            <a:xfrm>
              <a:off x="2356700" y="823636"/>
              <a:ext cx="2219253" cy="803564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682CF45-E04E-412F-B298-46E97506AC84}"/>
                </a:ext>
              </a:extLst>
            </p:cNvPr>
            <p:cNvSpPr txBox="1"/>
            <p:nvPr/>
          </p:nvSpPr>
          <p:spPr>
            <a:xfrm>
              <a:off x="2433660" y="782433"/>
              <a:ext cx="2044048" cy="836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(1) Em chọn tả đồ vật nào?</a:t>
              </a:r>
              <a:endPara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8BE00443-C872-46AD-AC16-2377FE88237A}"/>
              </a:ext>
            </a:extLst>
          </p:cNvPr>
          <p:cNvSpPr/>
          <p:nvPr/>
        </p:nvSpPr>
        <p:spPr>
          <a:xfrm>
            <a:off x="4302369" y="2736008"/>
            <a:ext cx="2410194" cy="2167277"/>
          </a:xfrm>
          <a:prstGeom prst="ellipse">
            <a:avLst/>
          </a:prstGeom>
          <a:noFill/>
          <a:ln w="25400" cap="flat" cmpd="sng" algn="ctr">
            <a:solidFill>
              <a:srgbClr val="BAE5E4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6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945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TIMING" val="|2|1.4|0.6|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</TotalTime>
  <Words>486</Words>
  <Application>Microsoft Office PowerPoint</Application>
  <PresentationFormat>Widescreen</PresentationFormat>
  <Paragraphs>39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Arial-Rounded</vt:lpstr>
      <vt:lpstr>Calibri</vt:lpstr>
      <vt:lpstr>Times New Roman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112</cp:revision>
  <dcterms:created xsi:type="dcterms:W3CDTF">2021-07-31T11:47:55Z</dcterms:created>
  <dcterms:modified xsi:type="dcterms:W3CDTF">2025-03-29T14:23:21Z</dcterms:modified>
</cp:coreProperties>
</file>