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14"/>
  </p:notesMasterIdLst>
  <p:sldIdLst>
    <p:sldId id="2007577158" r:id="rId4"/>
    <p:sldId id="2007577167" r:id="rId5"/>
    <p:sldId id="2007577168" r:id="rId6"/>
    <p:sldId id="2007577172" r:id="rId7"/>
    <p:sldId id="2007577169" r:id="rId8"/>
    <p:sldId id="2007577170" r:id="rId9"/>
    <p:sldId id="2007577171" r:id="rId10"/>
    <p:sldId id="2007577173" r:id="rId11"/>
    <p:sldId id="2007577144" r:id="rId12"/>
    <p:sldId id="20075771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26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457EE-9983-4C99-A6E7-B6C067078B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0DCB4-9B42-4BFA-94D9-FBB840E7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17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25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>
                <a:solidFill>
                  <a:srgbClr val="0000CC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0DCB4-9B42-4BFA-94D9-FBB840E7FD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6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0DCB4-9B42-4BFA-94D9-FBB840E7FD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2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0DCB4-9B42-4BFA-94D9-FBB840E7FD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0DCB4-9B42-4BFA-94D9-FBB840E7FD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89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0DCB4-9B42-4BFA-94D9-FBB840E7FD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93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0DCB4-9B42-4BFA-94D9-FBB840E7FD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85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0DCB4-9B42-4BFA-94D9-FBB840E7FD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90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0DCB4-9B42-4BFA-94D9-FBB840E7FD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63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0DCB4-9B42-4BFA-94D9-FBB840E7FD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55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09248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287944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699983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41208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00654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0089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92864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360357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333197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51028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15044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464813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400843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719845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992896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126208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51865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83815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6793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0242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45552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40458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39818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4955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018046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83862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56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76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04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comments" Target="../comments/comment1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d7/dd/8c/d7dd8c7a95421aecb2c98b5804c2b9f2.jpg">
            <a:extLst>
              <a:ext uri="{FF2B5EF4-FFF2-40B4-BE49-F238E27FC236}">
                <a16:creationId xmlns:a16="http://schemas.microsoft.com/office/drawing/2014/main" id="{6E27580B-1E3F-458F-82B8-85BE3F652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52" y="529468"/>
            <a:ext cx="4656483" cy="2667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2e/2d/e5/2e2de58f1d56fbb9c967d50f0ce339f5.jpg">
            <a:extLst>
              <a:ext uri="{FF2B5EF4-FFF2-40B4-BE49-F238E27FC236}">
                <a16:creationId xmlns:a16="http://schemas.microsoft.com/office/drawing/2014/main" id="{9EDF8855-8BAC-485A-BF3B-8F419FD9F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42" y="529468"/>
            <a:ext cx="5032513" cy="2667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56/ed/44/56ed44ccb63473b875f19f2f7dba2659.jpg">
            <a:extLst>
              <a:ext uri="{FF2B5EF4-FFF2-40B4-BE49-F238E27FC236}">
                <a16:creationId xmlns:a16="http://schemas.microsoft.com/office/drawing/2014/main" id="{3CE3459F-12B0-4993-9C1D-ACD72E0B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86" y="3196650"/>
            <a:ext cx="4513019" cy="3131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564x/46/ef/0b/46ef0b426e09361934f79d871554949b.jpg">
            <a:extLst>
              <a:ext uri="{FF2B5EF4-FFF2-40B4-BE49-F238E27FC236}">
                <a16:creationId xmlns:a16="http://schemas.microsoft.com/office/drawing/2014/main" id="{EAA35DD9-35A6-4A92-A48E-11EDEE486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4"/>
          <a:stretch/>
        </p:blipFill>
        <p:spPr bwMode="auto">
          <a:xfrm>
            <a:off x="6095999" y="3429000"/>
            <a:ext cx="4863549" cy="2786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DA929-A9AC-4BD3-B6DB-DE93AFEA99B3}"/>
              </a:ext>
            </a:extLst>
          </p:cNvPr>
          <p:cNvSpPr txBox="1"/>
          <p:nvPr/>
        </p:nvSpPr>
        <p:spPr>
          <a:xfrm>
            <a:off x="1232452" y="2988712"/>
            <a:ext cx="951254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Quan </a:t>
            </a:r>
            <a:r>
              <a:rPr lang="en-US" sz="2800" b="1" dirty="0" err="1">
                <a:solidFill>
                  <a:srgbClr val="0000CC"/>
                </a:solidFill>
              </a:rPr>
              <a:t>sát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cho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biết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các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bạn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trong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mỗi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bức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tranh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đang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gì</a:t>
            </a:r>
            <a:r>
              <a:rPr lang="en-US" sz="2800" b="1" dirty="0">
                <a:solidFill>
                  <a:srgbClr val="0000CC"/>
                </a:solidFill>
              </a:rPr>
              <a:t>?</a:t>
            </a:r>
            <a:endParaRPr lang="vi-VN" sz="2800" b="1" dirty="0">
              <a:solidFill>
                <a:srgbClr val="0000CC"/>
              </a:solidFill>
            </a:endParaRPr>
          </a:p>
        </p:txBody>
      </p:sp>
      <p:pic>
        <p:nvPicPr>
          <p:cNvPr id="3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2AAACC32-42A0-4B95-A12E-CF9C8C69C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"/>
            <a:ext cx="12192000" cy="641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5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3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5A6B727E-17AD-4D45-857C-F422ED0CF9A3}"/>
              </a:ext>
            </a:extLst>
          </p:cNvPr>
          <p:cNvSpPr/>
          <p:nvPr/>
        </p:nvSpPr>
        <p:spPr>
          <a:xfrm>
            <a:off x="1334278" y="1030626"/>
            <a:ext cx="9694506" cy="4856990"/>
          </a:xfrm>
          <a:prstGeom prst="cloud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FA8044-F91C-49D9-AEA0-8400F863D2B0}"/>
              </a:ext>
            </a:extLst>
          </p:cNvPr>
          <p:cNvSpPr txBox="1">
            <a:spLocks/>
          </p:cNvSpPr>
          <p:nvPr/>
        </p:nvSpPr>
        <p:spPr>
          <a:xfrm>
            <a:off x="1539551" y="892398"/>
            <a:ext cx="9181321" cy="4510030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ĐIỆP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VÌ MỘT VIỆT NAM XANH – HÃY TRỒNG VÀ CHĂM SÓC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TỶ CÂY XANH.”</a:t>
            </a:r>
          </a:p>
        </p:txBody>
      </p:sp>
    </p:spTree>
    <p:extLst>
      <p:ext uri="{BB962C8B-B14F-4D97-AF65-F5344CB8AC3E}">
        <p14:creationId xmlns:p14="http://schemas.microsoft.com/office/powerpoint/2010/main" val="254905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0C6808A1-F5C7-4713-9A2E-05DB978DA20E}"/>
              </a:ext>
            </a:extLst>
          </p:cNvPr>
          <p:cNvSpPr txBox="1"/>
          <p:nvPr/>
        </p:nvSpPr>
        <p:spPr>
          <a:xfrm>
            <a:off x="500739" y="320600"/>
            <a:ext cx="9507894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Nhìn tranh,nói về việc bạn nhỏ đang làm. 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2A2578A-FFAB-4C83-AF9F-852461999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401216" y="839754"/>
            <a:ext cx="11336694" cy="56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6821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A4DB98C-F9CB-4AF0-9CBE-D8C349D87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391886"/>
            <a:ext cx="9706278" cy="608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F5780568-383F-43AD-9766-60295951A7EF}"/>
              </a:ext>
            </a:extLst>
          </p:cNvPr>
          <p:cNvSpPr txBox="1"/>
          <p:nvPr/>
        </p:nvSpPr>
        <p:spPr>
          <a:xfrm>
            <a:off x="1873018" y="437911"/>
            <a:ext cx="870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79058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0C6808A1-F5C7-4713-9A2E-05DB978DA20E}"/>
              </a:ext>
            </a:extLst>
          </p:cNvPr>
          <p:cNvSpPr txBox="1"/>
          <p:nvPr/>
        </p:nvSpPr>
        <p:spPr>
          <a:xfrm>
            <a:off x="500739" y="320600"/>
            <a:ext cx="9507894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Nhìn tranh,nói về việc bạn nhỏ đang làm. 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2A2578A-FFAB-4C83-AF9F-852461999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401216" y="839754"/>
            <a:ext cx="11336694" cy="56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4293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>
            <a:extLst>
              <a:ext uri="{FF2B5EF4-FFF2-40B4-BE49-F238E27FC236}">
                <a16:creationId xmlns:a16="http://schemas.microsoft.com/office/drawing/2014/main" id="{85986AAE-32C0-40D5-A92B-99D527B8D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373224"/>
            <a:ext cx="9575649" cy="601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4502EAD9-D21B-4E7A-B933-5C432E0D3C4A}"/>
              </a:ext>
            </a:extLst>
          </p:cNvPr>
          <p:cNvSpPr txBox="1"/>
          <p:nvPr/>
        </p:nvSpPr>
        <p:spPr>
          <a:xfrm>
            <a:off x="1265853" y="391256"/>
            <a:ext cx="9734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2533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DFDF4F4-83AE-4FDD-8F7D-46087848F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60" y="419878"/>
            <a:ext cx="9255968" cy="643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F449BC12-EA03-4F06-A848-454DC5542067}"/>
              </a:ext>
            </a:extLst>
          </p:cNvPr>
          <p:cNvSpPr txBox="1"/>
          <p:nvPr/>
        </p:nvSpPr>
        <p:spPr>
          <a:xfrm>
            <a:off x="1511559" y="428570"/>
            <a:ext cx="98344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9441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29FF4C0A-7D08-4E62-90B5-5600C8778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53" y="419877"/>
            <a:ext cx="9274629" cy="6018245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A8B494A1-CB9E-4161-B2D3-FAE91D9C28D1}"/>
              </a:ext>
            </a:extLst>
          </p:cNvPr>
          <p:cNvSpPr txBox="1"/>
          <p:nvPr/>
        </p:nvSpPr>
        <p:spPr>
          <a:xfrm>
            <a:off x="1278293" y="475231"/>
            <a:ext cx="1003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3206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0C6808A1-F5C7-4713-9A2E-05DB978DA20E}"/>
              </a:ext>
            </a:extLst>
          </p:cNvPr>
          <p:cNvSpPr txBox="1"/>
          <p:nvPr/>
        </p:nvSpPr>
        <p:spPr>
          <a:xfrm>
            <a:off x="500739" y="320600"/>
            <a:ext cx="9507894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Nhìn tranh,nói về việc bạn nhỏ đang làm. 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2A2578A-FFAB-4C83-AF9F-852461999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401216" y="839754"/>
            <a:ext cx="11336694" cy="56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2950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BFFDB-686E-494C-825C-0A9F7AEAD048}"/>
              </a:ext>
            </a:extLst>
          </p:cNvPr>
          <p:cNvSpPr txBox="1"/>
          <p:nvPr/>
        </p:nvSpPr>
        <p:spPr>
          <a:xfrm>
            <a:off x="522514" y="679396"/>
            <a:ext cx="1115008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2.Viết 3-5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1CA68-FCA8-4151-8554-60804909AE5E}"/>
              </a:ext>
            </a:extLst>
          </p:cNvPr>
          <p:cNvSpPr/>
          <p:nvPr/>
        </p:nvSpPr>
        <p:spPr>
          <a:xfrm>
            <a:off x="453136" y="1539553"/>
            <a:ext cx="6376872" cy="4870578"/>
          </a:xfrm>
          <a:prstGeom prst="rect">
            <a:avLst/>
          </a:prstGeom>
          <a:ln w="38100">
            <a:solidFill>
              <a:srgbClr val="00B05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56ACA-E298-4072-AE29-3151AF5FCE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95" y="1500069"/>
            <a:ext cx="5361992" cy="47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2407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456</Words>
  <Application>Microsoft Office PowerPoint</Application>
  <PresentationFormat>Widescreen</PresentationFormat>
  <Paragraphs>54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等线 Light</vt:lpstr>
      <vt:lpstr>Arial</vt:lpstr>
      <vt:lpstr>Arial-Rounded</vt:lpstr>
      <vt:lpstr>Calibri</vt:lpstr>
      <vt:lpstr>Calibri Light</vt:lpstr>
      <vt:lpstr>Times New Roman</vt:lpstr>
      <vt:lpstr>UTM Avo</vt:lpstr>
      <vt:lpstr>Office 主题​​</vt:lpstr>
      <vt:lpstr>千图网拥有20W+精美PPT模板 更多PPT模板下载至：www.58pic.com/office/ppt​​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65</cp:revision>
  <dcterms:created xsi:type="dcterms:W3CDTF">2021-08-01T03:50:14Z</dcterms:created>
  <dcterms:modified xsi:type="dcterms:W3CDTF">2025-03-29T14:33:25Z</dcterms:modified>
</cp:coreProperties>
</file>