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38" r:id="rId2"/>
  </p:sldMasterIdLst>
  <p:notesMasterIdLst>
    <p:notesMasterId r:id="rId31"/>
  </p:notesMasterIdLst>
  <p:sldIdLst>
    <p:sldId id="2007577120" r:id="rId3"/>
    <p:sldId id="393" r:id="rId4"/>
    <p:sldId id="394" r:id="rId5"/>
    <p:sldId id="395" r:id="rId6"/>
    <p:sldId id="260" r:id="rId7"/>
    <p:sldId id="261" r:id="rId8"/>
    <p:sldId id="264" r:id="rId9"/>
    <p:sldId id="257" r:id="rId10"/>
    <p:sldId id="2007577128" r:id="rId11"/>
    <p:sldId id="390" r:id="rId12"/>
    <p:sldId id="272" r:id="rId13"/>
    <p:sldId id="355" r:id="rId14"/>
    <p:sldId id="2007577134" r:id="rId15"/>
    <p:sldId id="356" r:id="rId16"/>
    <p:sldId id="2007577135" r:id="rId17"/>
    <p:sldId id="2007577138" r:id="rId18"/>
    <p:sldId id="2007577136" r:id="rId19"/>
    <p:sldId id="396" r:id="rId20"/>
    <p:sldId id="2007577125" r:id="rId21"/>
    <p:sldId id="265" r:id="rId22"/>
    <p:sldId id="327" r:id="rId23"/>
    <p:sldId id="358" r:id="rId24"/>
    <p:sldId id="2007577129" r:id="rId25"/>
    <p:sldId id="2007577139" r:id="rId26"/>
    <p:sldId id="2007577137" r:id="rId27"/>
    <p:sldId id="312" r:id="rId28"/>
    <p:sldId id="330" r:id="rId29"/>
    <p:sldId id="37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291" autoAdjust="0"/>
  </p:normalViewPr>
  <p:slideViewPr>
    <p:cSldViewPr snapToGrid="0">
      <p:cViewPr varScale="1">
        <p:scale>
          <a:sx n="81" d="100"/>
          <a:sy n="81" d="100"/>
        </p:scale>
        <p:origin x="62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E561F-CF60-4F8D-A6A6-DDA1D02D9693}"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589FF-F6CD-48AD-B8AE-ACFA136EE47E}" type="slidenum">
              <a:rPr lang="en-US" smtClean="0"/>
              <a:t>‹#›</a:t>
            </a:fld>
            <a:endParaRPr lang="en-US"/>
          </a:p>
        </p:txBody>
      </p:sp>
    </p:spTree>
    <p:extLst>
      <p:ext uri="{BB962C8B-B14F-4D97-AF65-F5344CB8AC3E}">
        <p14:creationId xmlns:p14="http://schemas.microsoft.com/office/powerpoint/2010/main" val="251108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Nguyễn</a:t>
            </a:r>
            <a:r>
              <a:rPr lang="en-US" dirty="0"/>
              <a:t> </a:t>
            </a:r>
            <a:r>
              <a:rPr lang="en-US" dirty="0" err="1"/>
              <a:t>Hiền</a:t>
            </a:r>
            <a:r>
              <a:rPr lang="en-US" dirty="0"/>
              <a:t> – Facebook: Hien Nguyen - </a:t>
            </a:r>
            <a:r>
              <a:rPr lang="vi-VN" dirty="0"/>
              <a:t>https://www.facebook.com/profile.php?id=100027092413846</a:t>
            </a:r>
          </a:p>
          <a:p>
            <a:endParaRPr lang="vi-VN" dirty="0"/>
          </a:p>
        </p:txBody>
      </p:sp>
      <p:sp>
        <p:nvSpPr>
          <p:cNvPr id="4" name="Slide Number Placeholder 3"/>
          <p:cNvSpPr>
            <a:spLocks noGrp="1"/>
          </p:cNvSpPr>
          <p:nvPr>
            <p:ph type="sldNum" sz="quarter" idx="5"/>
          </p:nvPr>
        </p:nvSpPr>
        <p:spPr/>
        <p:txBody>
          <a:bodyPr/>
          <a:lstStyle/>
          <a:p>
            <a:fld id="{72E589FF-F6CD-48AD-B8AE-ACFA136EE47E}" type="slidenum">
              <a:rPr lang="en-US" smtClean="0"/>
              <a:t>1</a:t>
            </a:fld>
            <a:endParaRPr lang="en-US"/>
          </a:p>
        </p:txBody>
      </p:sp>
    </p:spTree>
    <p:extLst>
      <p:ext uri="{BB962C8B-B14F-4D97-AF65-F5344CB8AC3E}">
        <p14:creationId xmlns:p14="http://schemas.microsoft.com/office/powerpoint/2010/main" val="1342270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Nguyễn</a:t>
            </a:r>
            <a:r>
              <a:rPr lang="en-US" dirty="0"/>
              <a:t> </a:t>
            </a:r>
            <a:r>
              <a:rPr lang="en-US" dirty="0" err="1"/>
              <a:t>Hiền</a:t>
            </a:r>
            <a:r>
              <a:rPr lang="en-US" dirty="0"/>
              <a:t> – Facebook: Hien Nguyen - </a:t>
            </a:r>
            <a:r>
              <a:rPr lang="vi-VN" dirty="0"/>
              <a:t>https://www.facebook.com/profile.php?id=100027092413846</a:t>
            </a:r>
          </a:p>
          <a:p>
            <a:endParaRPr lang="vi-VN" dirty="0"/>
          </a:p>
        </p:txBody>
      </p:sp>
      <p:sp>
        <p:nvSpPr>
          <p:cNvPr id="4" name="Slide Number Placeholder 3"/>
          <p:cNvSpPr>
            <a:spLocks noGrp="1"/>
          </p:cNvSpPr>
          <p:nvPr>
            <p:ph type="sldNum" sz="quarter" idx="5"/>
          </p:nvPr>
        </p:nvSpPr>
        <p:spPr/>
        <p:txBody>
          <a:bodyPr/>
          <a:lstStyle/>
          <a:p>
            <a:fld id="{72E589FF-F6CD-48AD-B8AE-ACFA136EE47E}" type="slidenum">
              <a:rPr lang="en-US" smtClean="0"/>
              <a:t>4</a:t>
            </a:fld>
            <a:endParaRPr lang="en-US"/>
          </a:p>
        </p:txBody>
      </p:sp>
    </p:spTree>
    <p:extLst>
      <p:ext uri="{BB962C8B-B14F-4D97-AF65-F5344CB8AC3E}">
        <p14:creationId xmlns:p14="http://schemas.microsoft.com/office/powerpoint/2010/main" val="4144510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Nguyễn</a:t>
            </a:r>
            <a:r>
              <a:rPr lang="en-US" dirty="0"/>
              <a:t> </a:t>
            </a:r>
            <a:r>
              <a:rPr lang="en-US" dirty="0" err="1"/>
              <a:t>Hiền</a:t>
            </a:r>
            <a:r>
              <a:rPr lang="en-US" dirty="0"/>
              <a:t> – Facebook: Hien Nguyen - </a:t>
            </a:r>
            <a:r>
              <a:rPr lang="vi-VN" dirty="0"/>
              <a:t>https://www.facebook.com/profile.php?id=100027092413846</a:t>
            </a:r>
          </a:p>
          <a:p>
            <a:endParaRPr lang="vi-VN" dirty="0"/>
          </a:p>
        </p:txBody>
      </p:sp>
      <p:sp>
        <p:nvSpPr>
          <p:cNvPr id="4" name="Slide Number Placeholder 3"/>
          <p:cNvSpPr>
            <a:spLocks noGrp="1"/>
          </p:cNvSpPr>
          <p:nvPr>
            <p:ph type="sldNum" sz="quarter" idx="5"/>
          </p:nvPr>
        </p:nvSpPr>
        <p:spPr/>
        <p:txBody>
          <a:bodyPr/>
          <a:lstStyle/>
          <a:p>
            <a:fld id="{72E589FF-F6CD-48AD-B8AE-ACFA136EE47E}" type="slidenum">
              <a:rPr lang="en-US" smtClean="0"/>
              <a:t>6</a:t>
            </a:fld>
            <a:endParaRPr lang="en-US"/>
          </a:p>
        </p:txBody>
      </p:sp>
    </p:spTree>
    <p:extLst>
      <p:ext uri="{BB962C8B-B14F-4D97-AF65-F5344CB8AC3E}">
        <p14:creationId xmlns:p14="http://schemas.microsoft.com/office/powerpoint/2010/main" val="967315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2167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63E2A0-965D-43C0-B9B7-F00890D6C85C}"/>
              </a:ext>
            </a:extLst>
          </p:cNvPr>
          <p:cNvSpPr txBox="1"/>
          <p:nvPr userDrawn="1"/>
        </p:nvSpPr>
        <p:spPr>
          <a:xfrm>
            <a:off x="9695650" y="6440854"/>
            <a:ext cx="2853447" cy="256545"/>
          </a:xfrm>
          <a:prstGeom prst="rect">
            <a:avLst/>
          </a:prstGeom>
          <a:noFill/>
        </p:spPr>
        <p:txBody>
          <a:bodyPr wrap="square" rtlCol="0">
            <a:spAutoFit/>
          </a:bodyPr>
          <a:lstStyle/>
          <a:p>
            <a:r>
              <a:rPr lang="en-US" sz="1067" b="1" i="1" dirty="0" err="1">
                <a:solidFill>
                  <a:srgbClr val="FFFF00"/>
                </a:solidFill>
              </a:rPr>
              <a:t>Hương</a:t>
            </a:r>
            <a:r>
              <a:rPr lang="en-US" sz="1067" b="1" i="1" dirty="0">
                <a:solidFill>
                  <a:srgbClr val="FFFF00"/>
                </a:solidFill>
              </a:rPr>
              <a:t> </a:t>
            </a:r>
            <a:r>
              <a:rPr lang="en-US" sz="1067" b="1" i="1" dirty="0" err="1">
                <a:solidFill>
                  <a:srgbClr val="FFFF00"/>
                </a:solidFill>
              </a:rPr>
              <a:t>Thảo</a:t>
            </a:r>
            <a:r>
              <a:rPr lang="en-US" sz="1067" b="1" i="1" dirty="0">
                <a:solidFill>
                  <a:srgbClr val="FFFF00"/>
                </a:solidFill>
              </a:rPr>
              <a:t>: tranthao121004@gmail.com</a:t>
            </a:r>
          </a:p>
        </p:txBody>
      </p:sp>
    </p:spTree>
    <p:extLst>
      <p:ext uri="{BB962C8B-B14F-4D97-AF65-F5344CB8AC3E}">
        <p14:creationId xmlns:p14="http://schemas.microsoft.com/office/powerpoint/2010/main" val="2070395719"/>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28D8-2493-4D11-84F0-F66604F875F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A4FFDCE-AE1D-4898-9A02-E7313145D9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C00FCC-FD20-41F5-ACE4-B149E3F80DA8}"/>
              </a:ext>
            </a:extLst>
          </p:cNvPr>
          <p:cNvSpPr>
            <a:spLocks noGrp="1"/>
          </p:cNvSpPr>
          <p:nvPr>
            <p:ph type="dt" sz="half" idx="10"/>
          </p:nvPr>
        </p:nvSpPr>
        <p:spPr/>
        <p:txBody>
          <a:bodyPr/>
          <a:lstStyle/>
          <a:p>
            <a:fld id="{4F7930D4-6E6A-4F63-8926-E066E9E16393}" type="datetimeFigureOut">
              <a:rPr lang="en-US" smtClean="0">
                <a:solidFill>
                  <a:prstClr val="black">
                    <a:tint val="75000"/>
                  </a:prstClr>
                </a:solidFill>
              </a:rPr>
              <a:t>4/10/2025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6C5516-F197-4848-BEC6-FE72E551429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D69A930-933A-4E6A-BD4A-9CACA05E5D88}"/>
              </a:ext>
            </a:extLst>
          </p:cNvPr>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7844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5E94-CF2C-4E30-B529-D801AFA26E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A3D74B4-5BE7-4009-B855-8C0809817E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E38539-5F21-4CC0-8CF7-FE8F8EA2DFDA}"/>
              </a:ext>
            </a:extLst>
          </p:cNvPr>
          <p:cNvSpPr>
            <a:spLocks noGrp="1"/>
          </p:cNvSpPr>
          <p:nvPr>
            <p:ph type="dt" sz="half" idx="10"/>
          </p:nvPr>
        </p:nvSpPr>
        <p:spPr/>
        <p:txBody>
          <a:bodyPr/>
          <a:lstStyle/>
          <a:p>
            <a:fld id="{A3C39D9B-1707-4BC2-A8DF-A9A95A2D1DDF}" type="datetimeFigureOut">
              <a:rPr lang="en-US" smtClean="0"/>
              <a:t>4/10/2025</a:t>
            </a:fld>
            <a:endParaRPr lang="en-US"/>
          </a:p>
        </p:txBody>
      </p:sp>
      <p:sp>
        <p:nvSpPr>
          <p:cNvPr id="5" name="Footer Placeholder 4">
            <a:extLst>
              <a:ext uri="{FF2B5EF4-FFF2-40B4-BE49-F238E27FC236}">
                <a16:creationId xmlns:a16="http://schemas.microsoft.com/office/drawing/2014/main" id="{8CB5E818-74FE-4B7A-BB9C-45F294506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77A62-F106-4E7E-9A76-7AC3DE0D364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50855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2099-9B73-4406-8EFA-31FEA1B0E58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F706C93-AD4C-4BBF-A84D-A24B2FC7B86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7912F43-D12F-4DEE-83E0-60A769F34F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09411E8-BF3C-4B64-B6E8-29392A0EEF5D}"/>
              </a:ext>
            </a:extLst>
          </p:cNvPr>
          <p:cNvSpPr>
            <a:spLocks noGrp="1"/>
          </p:cNvSpPr>
          <p:nvPr>
            <p:ph type="dt" sz="half" idx="10"/>
          </p:nvPr>
        </p:nvSpPr>
        <p:spPr/>
        <p:txBody>
          <a:bodyPr/>
          <a:lstStyle/>
          <a:p>
            <a:fld id="{A3C39D9B-1707-4BC2-A8DF-A9A95A2D1DDF}" type="datetimeFigureOut">
              <a:rPr lang="en-US" smtClean="0"/>
              <a:t>4/10/2025</a:t>
            </a:fld>
            <a:endParaRPr lang="en-US"/>
          </a:p>
        </p:txBody>
      </p:sp>
      <p:sp>
        <p:nvSpPr>
          <p:cNvPr id="6" name="Footer Placeholder 5">
            <a:extLst>
              <a:ext uri="{FF2B5EF4-FFF2-40B4-BE49-F238E27FC236}">
                <a16:creationId xmlns:a16="http://schemas.microsoft.com/office/drawing/2014/main" id="{729EF365-CA1F-4E10-BBE8-181ED43C6C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57BD2A-B73E-485C-A202-889EE28199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0387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41124-7AD8-4547-B490-AB8BE38F339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53A1536-88FF-4A9F-A936-187D059BFD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DA2966C-964D-49ED-BA5E-A2591480AC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D9E2DEF-4166-42C0-8956-2BC359655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288FDB6-2DD2-41EA-9C70-3DF621CF76F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E712883-E55E-43CA-8C3C-E7C3EB603CC8}"/>
              </a:ext>
            </a:extLst>
          </p:cNvPr>
          <p:cNvSpPr>
            <a:spLocks noGrp="1"/>
          </p:cNvSpPr>
          <p:nvPr>
            <p:ph type="dt" sz="half" idx="10"/>
          </p:nvPr>
        </p:nvSpPr>
        <p:spPr/>
        <p:txBody>
          <a:bodyPr/>
          <a:lstStyle/>
          <a:p>
            <a:fld id="{A3C39D9B-1707-4BC2-A8DF-A9A95A2D1DDF}" type="datetimeFigureOut">
              <a:rPr lang="en-US" smtClean="0"/>
              <a:t>4/10/2025</a:t>
            </a:fld>
            <a:endParaRPr lang="en-US"/>
          </a:p>
        </p:txBody>
      </p:sp>
      <p:sp>
        <p:nvSpPr>
          <p:cNvPr id="8" name="Footer Placeholder 7">
            <a:extLst>
              <a:ext uri="{FF2B5EF4-FFF2-40B4-BE49-F238E27FC236}">
                <a16:creationId xmlns:a16="http://schemas.microsoft.com/office/drawing/2014/main" id="{E70E7DD5-5C96-4782-AE9A-C4728160D9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6541AE-FD02-4DAC-A63A-4FA620294EE2}"/>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54583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BFB90-33BB-4871-942F-829D1675AE6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C3DAB91-41A9-4359-AC7F-EA39B5BD3EF6}"/>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4" name="Footer Placeholder 3">
            <a:extLst>
              <a:ext uri="{FF2B5EF4-FFF2-40B4-BE49-F238E27FC236}">
                <a16:creationId xmlns:a16="http://schemas.microsoft.com/office/drawing/2014/main" id="{186670E8-BEF3-4274-BAA6-AEEA4A89AB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A924A2-870B-4A9C-A60A-607042CDCBA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922014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215B64-44CF-4660-951A-931199D21029}"/>
              </a:ext>
            </a:extLst>
          </p:cNvPr>
          <p:cNvSpPr>
            <a:spLocks noGrp="1"/>
          </p:cNvSpPr>
          <p:nvPr>
            <p:ph type="dt" sz="half" idx="10"/>
          </p:nvPr>
        </p:nvSpPr>
        <p:spPr/>
        <p:txBody>
          <a:bodyPr/>
          <a:lstStyle/>
          <a:p>
            <a:fld id="{C764DE79-268F-4C1A-8933-263129D2AF90}" type="datetimeFigureOut">
              <a:rPr lang="en-US" smtClean="0"/>
              <a:t>4/10/2025</a:t>
            </a:fld>
            <a:endParaRPr lang="en-US" dirty="0"/>
          </a:p>
        </p:txBody>
      </p:sp>
      <p:sp>
        <p:nvSpPr>
          <p:cNvPr id="3" name="Footer Placeholder 2">
            <a:extLst>
              <a:ext uri="{FF2B5EF4-FFF2-40B4-BE49-F238E27FC236}">
                <a16:creationId xmlns:a16="http://schemas.microsoft.com/office/drawing/2014/main" id="{0F80E1B5-66E5-419B-A1A8-0978586D4B5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46C57DA-357E-4D2C-B91B-10E20FBFF2B5}"/>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78806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A50CA-1477-4392-B25A-495F562423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7594C1C-2820-48A8-9808-438438A905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5AB7DB7-0C0C-48A9-A003-E1E1DFB4D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B6D5D0-8834-4A0A-B33A-08230FA761C9}"/>
              </a:ext>
            </a:extLst>
          </p:cNvPr>
          <p:cNvSpPr>
            <a:spLocks noGrp="1"/>
          </p:cNvSpPr>
          <p:nvPr>
            <p:ph type="dt" sz="half" idx="10"/>
          </p:nvPr>
        </p:nvSpPr>
        <p:spPr/>
        <p:txBody>
          <a:bodyPr/>
          <a:lstStyle/>
          <a:p>
            <a:fld id="{A3C39D9B-1707-4BC2-A8DF-A9A95A2D1DDF}" type="datetimeFigureOut">
              <a:rPr lang="en-US" smtClean="0"/>
              <a:t>4/10/2025</a:t>
            </a:fld>
            <a:endParaRPr lang="en-US"/>
          </a:p>
        </p:txBody>
      </p:sp>
      <p:sp>
        <p:nvSpPr>
          <p:cNvPr id="6" name="Footer Placeholder 5">
            <a:extLst>
              <a:ext uri="{FF2B5EF4-FFF2-40B4-BE49-F238E27FC236}">
                <a16:creationId xmlns:a16="http://schemas.microsoft.com/office/drawing/2014/main" id="{8CFF1AE3-0CF6-4DD4-AD01-8F18814404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B87083-65A8-4AB6-A932-D46431FB6AA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592620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485FC-3712-497F-B6C6-39709F2377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67D494-5293-4C0F-9ABC-54862218B8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7DD2417-4D58-47BA-9F8A-B2093EEF2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10AA81-DCDB-455D-A8CE-45F56416EFAB}"/>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6" name="Footer Placeholder 5">
            <a:extLst>
              <a:ext uri="{FF2B5EF4-FFF2-40B4-BE49-F238E27FC236}">
                <a16:creationId xmlns:a16="http://schemas.microsoft.com/office/drawing/2014/main" id="{61AB26B3-CC4C-4A7F-BE76-CC7233DBDD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631191-2025-4BEE-8431-D1D411D47496}"/>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00283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02B5-DBA2-4715-88EB-54DE9A7830E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510A2C0-38B1-4726-B7AE-A7B56AAA801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E15E556-2630-4FBA-A229-1538C22E2B14}"/>
              </a:ext>
            </a:extLst>
          </p:cNvPr>
          <p:cNvSpPr>
            <a:spLocks noGrp="1"/>
          </p:cNvSpPr>
          <p:nvPr>
            <p:ph type="dt" sz="half" idx="10"/>
          </p:nvPr>
        </p:nvSpPr>
        <p:spPr/>
        <p:txBody>
          <a:bodyPr/>
          <a:lstStyle/>
          <a:p>
            <a:fld id="{A3C39D9B-1707-4BC2-A8DF-A9A95A2D1DDF}" type="datetimeFigureOut">
              <a:rPr lang="en-US" smtClean="0"/>
              <a:t>4/10/2025</a:t>
            </a:fld>
            <a:endParaRPr lang="en-US"/>
          </a:p>
        </p:txBody>
      </p:sp>
      <p:sp>
        <p:nvSpPr>
          <p:cNvPr id="5" name="Footer Placeholder 4">
            <a:extLst>
              <a:ext uri="{FF2B5EF4-FFF2-40B4-BE49-F238E27FC236}">
                <a16:creationId xmlns:a16="http://schemas.microsoft.com/office/drawing/2014/main" id="{DB59BE9E-9D1B-4042-8BC5-031EE0FC4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CF00A-59E4-4973-8C69-7DECCB437A5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47213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D5A23-E1C9-4575-A79D-DD99BA6E12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7CE9A04-3166-4DCF-BC91-B6BA82F35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F255482-C1B8-46EE-A68B-36EC2962A39F}"/>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5" name="Footer Placeholder 4">
            <a:extLst>
              <a:ext uri="{FF2B5EF4-FFF2-40B4-BE49-F238E27FC236}">
                <a16:creationId xmlns:a16="http://schemas.microsoft.com/office/drawing/2014/main" id="{A7A53F47-EF28-4DBD-813B-9CBE4C860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763ED-3125-450F-BECB-97CD8BADEF8E}"/>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1163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267696"/>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284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270325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296559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599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131711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6831"/>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641217"/>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481649"/>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633946"/>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604879"/>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398891671"/>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90550-AE35-4DFE-8AD5-96438CD491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63C9DCD-4FC8-4748-A46C-AA1F9B02AD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1B1093-1141-4E5C-B612-0EF699CFBEA5}"/>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5" name="Footer Placeholder 4">
            <a:extLst>
              <a:ext uri="{FF2B5EF4-FFF2-40B4-BE49-F238E27FC236}">
                <a16:creationId xmlns:a16="http://schemas.microsoft.com/office/drawing/2014/main" id="{7229A2A3-65E9-4A69-9152-F2C882DA6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10B75-A6FE-4444-81FE-F1E90FB775D8}"/>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96937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16614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transition spd="slow">
    <p:cover/>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0640D2-EA88-4252-BCCF-07AA10FFD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A83A32F-622D-45AC-A28C-EA2834EA0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B6FDFA1-EAE4-42C7-9831-849AFE8CFC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F478C-312A-44BB-BB7E-A04CBC587F43}" type="datetimeFigureOut">
              <a:rPr lang="vi-VN" smtClean="0"/>
              <a:t>10/04/2025</a:t>
            </a:fld>
            <a:endParaRPr lang="vi-VN"/>
          </a:p>
        </p:txBody>
      </p:sp>
      <p:sp>
        <p:nvSpPr>
          <p:cNvPr id="5" name="Footer Placeholder 4">
            <a:extLst>
              <a:ext uri="{FF2B5EF4-FFF2-40B4-BE49-F238E27FC236}">
                <a16:creationId xmlns:a16="http://schemas.microsoft.com/office/drawing/2014/main" id="{3D7346F9-C1DE-4B7E-A076-2CBBA6E4B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96CCAB9-B91F-4D17-AE3D-7464838058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D95B0-CC07-4B13-8FA0-DBF46BFA5AAF}" type="slidenum">
              <a:rPr lang="vi-VN" smtClean="0"/>
              <a:t>‹#›</a:t>
            </a:fld>
            <a:endParaRPr lang="vi-VN"/>
          </a:p>
        </p:txBody>
      </p:sp>
    </p:spTree>
    <p:extLst>
      <p:ext uri="{BB962C8B-B14F-4D97-AF65-F5344CB8AC3E}">
        <p14:creationId xmlns:p14="http://schemas.microsoft.com/office/powerpoint/2010/main" val="380892159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2" r:id="rId13"/>
    <p:sldLayoutId id="2147483753" r:id="rId14"/>
    <p:sldLayoutId id="2147483754" r:id="rId15"/>
    <p:sldLayoutId id="2147483755" r:id="rId16"/>
    <p:sldLayoutId id="2147483651" r:id="rId17"/>
    <p:sldLayoutId id="2147483656" r:id="rId18"/>
    <p:sldLayoutId id="214748365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5.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7" Type="http://schemas.microsoft.com/office/2007/relationships/hdphoto" Target="../media/hdphoto9.wdp"/><Relationship Id="rId2" Type="http://schemas.openxmlformats.org/officeDocument/2006/relationships/slideLayout" Target="../slideLayouts/slideLayout23.xml"/><Relationship Id="rId1" Type="http://schemas.openxmlformats.org/officeDocument/2006/relationships/tags" Target="../tags/tag4.xml"/><Relationship Id="rId6" Type="http://schemas.openxmlformats.org/officeDocument/2006/relationships/image" Target="../media/image22.png"/><Relationship Id="rId5" Type="http://schemas.microsoft.com/office/2007/relationships/hdphoto" Target="../media/hdphoto8.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5.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0.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4.xml"/><Relationship Id="rId1" Type="http://schemas.openxmlformats.org/officeDocument/2006/relationships/tags" Target="../tags/tag7.xml"/><Relationship Id="rId5" Type="http://schemas.microsoft.com/office/2007/relationships/hdphoto" Target="../media/hdphoto7.wdp"/><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2.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15.xml"/><Relationship Id="rId1" Type="http://schemas.openxmlformats.org/officeDocument/2006/relationships/tags" Target="../tags/tag9.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1.xml"/><Relationship Id="rId1" Type="http://schemas.openxmlformats.org/officeDocument/2006/relationships/tags" Target="../tags/tag10.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7.xml"/><Relationship Id="rId1" Type="http://schemas.openxmlformats.org/officeDocument/2006/relationships/tags" Target="../tags/tag11.xml"/><Relationship Id="rId5" Type="http://schemas.microsoft.com/office/2007/relationships/hdphoto" Target="../media/hdphoto10.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1.png"/><Relationship Id="rId3" Type="http://schemas.microsoft.com/office/2007/relationships/media" Target="../media/media3.mp3"/><Relationship Id="rId7" Type="http://schemas.openxmlformats.org/officeDocument/2006/relationships/audio" Target="../media/audio1.wav"/><Relationship Id="rId12"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0.png"/><Relationship Id="rId5" Type="http://schemas.openxmlformats.org/officeDocument/2006/relationships/slideLayout" Target="../slideLayouts/slideLayout9.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5.jpg"/><Relationship Id="rId12"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10.png"/><Relationship Id="rId5" Type="http://schemas.openxmlformats.org/officeDocument/2006/relationships/slideLayout" Target="../slideLayouts/slideLayout10.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jpg"/><Relationship Id="rId11" Type="http://schemas.microsoft.com/office/2007/relationships/hdphoto" Target="../media/hdphoto3.wdp"/><Relationship Id="rId5" Type="http://schemas.openxmlformats.org/officeDocument/2006/relationships/slideLayout" Target="../slideLayouts/slideLayout10.xml"/><Relationship Id="rId10"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5.jpg"/><Relationship Id="rId13" Type="http://schemas.microsoft.com/office/2007/relationships/hdphoto" Target="../media/hdphoto3.wdp"/><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11.png"/><Relationship Id="rId5" Type="http://schemas.openxmlformats.org/officeDocument/2006/relationships/slideLayout" Target="../slideLayouts/slideLayout10.xml"/><Relationship Id="rId10" Type="http://schemas.microsoft.com/office/2007/relationships/hdphoto" Target="../media/hdphoto6.wdp"/><Relationship Id="rId4" Type="http://schemas.openxmlformats.org/officeDocument/2006/relationships/audio" Target="../media/media3.mp3"/><Relationship Id="rId9" Type="http://schemas.openxmlformats.org/officeDocument/2006/relationships/image" Target="../media/image15.pn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5.jpg"/><Relationship Id="rId12"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slideLayout" Target="../slideLayouts/slideLayout10.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6.wdp"/><Relationship Id="rId1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22.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64DBE-F22C-474A-8205-FAD00B3A7DAC}"/>
              </a:ext>
            </a:extLst>
          </p:cNvPr>
          <p:cNvSpPr txBox="1"/>
          <p:nvPr/>
        </p:nvSpPr>
        <p:spPr>
          <a:xfrm>
            <a:off x="3502982" y="1524001"/>
            <a:ext cx="5186036" cy="1200329"/>
          </a:xfrm>
          <a:prstGeom prst="rect">
            <a:avLst/>
          </a:prstGeom>
          <a:noFill/>
        </p:spPr>
        <p:txBody>
          <a:bodyPr wrap="none" rtlCol="0">
            <a:spAutoFit/>
          </a:bodyPr>
          <a:lstStyle/>
          <a:p>
            <a:pPr algn="ctr"/>
            <a:r>
              <a:rPr lang="en-US" sz="7200" b="1" dirty="0">
                <a:solidFill>
                  <a:srgbClr val="0070C0"/>
                </a:solidFill>
                <a:latin typeface="Times New Roman" panose="02020603050405020304" pitchFamily="18" charset="0"/>
                <a:cs typeface="Times New Roman" panose="02020603050405020304" pitchFamily="18" charset="0"/>
              </a:rPr>
              <a:t>TRÒ CH</a:t>
            </a:r>
            <a:r>
              <a:rPr lang="vi-VN" sz="7200" b="1" dirty="0">
                <a:solidFill>
                  <a:srgbClr val="0070C0"/>
                </a:solidFill>
                <a:latin typeface="Times New Roman" panose="02020603050405020304" pitchFamily="18" charset="0"/>
                <a:cs typeface="Times New Roman" panose="02020603050405020304" pitchFamily="18" charset="0"/>
              </a:rPr>
              <a:t>Ơ</a:t>
            </a:r>
            <a:r>
              <a:rPr lang="en-US" sz="7200" b="1" dirty="0">
                <a:solidFill>
                  <a:srgbClr val="0070C0"/>
                </a:solidFill>
                <a:latin typeface="Times New Roman" panose="02020603050405020304" pitchFamily="18" charset="0"/>
                <a:cs typeface="Times New Roman" panose="02020603050405020304" pitchFamily="18" charset="0"/>
              </a:rPr>
              <a:t>I:</a:t>
            </a:r>
            <a:endParaRPr lang="vi-VN" sz="7200" b="1" dirty="0">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F49B926-D778-4F9F-82E5-3DBF5BB81CBD}"/>
              </a:ext>
            </a:extLst>
          </p:cNvPr>
          <p:cNvSpPr txBox="1"/>
          <p:nvPr/>
        </p:nvSpPr>
        <p:spPr>
          <a:xfrm>
            <a:off x="127311" y="3274255"/>
            <a:ext cx="11900565" cy="1200329"/>
          </a:xfrm>
          <a:prstGeom prst="rect">
            <a:avLst/>
          </a:prstGeom>
          <a:noFill/>
        </p:spPr>
        <p:txBody>
          <a:bodyPr wrap="square" rtlCol="0">
            <a:spAutoFit/>
          </a:bodyPr>
          <a:lstStyle/>
          <a:p>
            <a:pPr algn="ctr"/>
            <a:r>
              <a:rPr lang="en-US" sz="7200" b="1" dirty="0">
                <a:solidFill>
                  <a:srgbClr val="FF0000"/>
                </a:solidFill>
                <a:latin typeface="Times New Roman" panose="02020603050405020304" pitchFamily="18" charset="0"/>
                <a:cs typeface="Times New Roman" panose="02020603050405020304" pitchFamily="18" charset="0"/>
              </a:rPr>
              <a:t>“GIÚP CHIM TRÁNH RÉT”</a:t>
            </a:r>
            <a:endParaRPr lang="vi-VN" sz="7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253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1243747" y="-139262"/>
            <a:ext cx="3645595" cy="587148"/>
          </a:xfrm>
          <a:prstGeom prst="rect">
            <a:avLst/>
          </a:prstGeom>
          <a:noFill/>
        </p:spPr>
        <p:txBody>
          <a:bodyPr wrap="square" rtlCol="0">
            <a:spAutoFit/>
          </a:bodyPr>
          <a:lstStyle/>
          <a:p>
            <a:pPr algn="ctr">
              <a:lnSpc>
                <a:spcPct val="150000"/>
              </a:lnSpc>
            </a:pPr>
            <a:r>
              <a:rPr lang="en-US" sz="2400" b="1" dirty="0">
                <a:solidFill>
                  <a:srgbClr val="0000CC"/>
                </a:solidFill>
                <a:latin typeface="+mj-lt"/>
              </a:rPr>
              <a:t> </a:t>
            </a:r>
          </a:p>
        </p:txBody>
      </p:sp>
      <p:sp>
        <p:nvSpPr>
          <p:cNvPr id="4" name="TextBox 3">
            <a:extLst>
              <a:ext uri="{FF2B5EF4-FFF2-40B4-BE49-F238E27FC236}">
                <a16:creationId xmlns:a16="http://schemas.microsoft.com/office/drawing/2014/main" id="{F9DFA81A-90E5-4FCB-9E96-A1EE0D577C34}"/>
              </a:ext>
            </a:extLst>
          </p:cNvPr>
          <p:cNvSpPr txBox="1"/>
          <p:nvPr/>
        </p:nvSpPr>
        <p:spPr>
          <a:xfrm>
            <a:off x="2296040" y="174242"/>
            <a:ext cx="7154436" cy="661207"/>
          </a:xfrm>
          <a:prstGeom prst="rect">
            <a:avLst/>
          </a:prstGeom>
          <a:noFill/>
        </p:spPr>
        <p:txBody>
          <a:bodyPr wrap="square" rtlCol="0">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825999" y="944772"/>
            <a:ext cx="10948656" cy="5575052"/>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r>
              <a:rPr lang="en-US" sz="2400" dirty="0">
                <a:latin typeface="Times New Roman" panose="02020603050405020304" pitchFamily="18" charset="0"/>
                <a:cs typeface="Times New Roman" panose="02020603050405020304" pitchFamily="18" charset="0"/>
              </a:rPr>
              <a:t> Lô-</a:t>
            </a:r>
            <a:r>
              <a:rPr lang="en-US" sz="2400" dirty="0" err="1">
                <a:latin typeface="Times New Roman" panose="02020603050405020304" pitchFamily="18" charset="0"/>
                <a:cs typeface="Times New Roman" panose="02020603050405020304" pitchFamily="18" charset="0"/>
              </a:rPr>
              <a:t>gô</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xơ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tàu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500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qua 45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Lan,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buýt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Phi,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băng</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sa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sp>
        <p:nvSpPr>
          <p:cNvPr id="7" name="Oval 6">
            <a:extLst>
              <a:ext uri="{FF2B5EF4-FFF2-40B4-BE49-F238E27FC236}">
                <a16:creationId xmlns:a16="http://schemas.microsoft.com/office/drawing/2014/main" id="{CDF4FCE3-B2D2-41D5-AC8F-BB09086254D0}"/>
              </a:ext>
            </a:extLst>
          </p:cNvPr>
          <p:cNvSpPr/>
          <p:nvPr/>
        </p:nvSpPr>
        <p:spPr>
          <a:xfrm>
            <a:off x="601314" y="986153"/>
            <a:ext cx="629520" cy="580373"/>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9" name="Oval 8">
            <a:extLst>
              <a:ext uri="{FF2B5EF4-FFF2-40B4-BE49-F238E27FC236}">
                <a16:creationId xmlns:a16="http://schemas.microsoft.com/office/drawing/2014/main" id="{1C8AF583-D3C0-45E8-9EFC-652635CA9B5D}"/>
              </a:ext>
            </a:extLst>
          </p:cNvPr>
          <p:cNvSpPr/>
          <p:nvPr/>
        </p:nvSpPr>
        <p:spPr>
          <a:xfrm>
            <a:off x="599492" y="2646131"/>
            <a:ext cx="629520" cy="580373"/>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12" name="Oval 11">
            <a:extLst>
              <a:ext uri="{FF2B5EF4-FFF2-40B4-BE49-F238E27FC236}">
                <a16:creationId xmlns:a16="http://schemas.microsoft.com/office/drawing/2014/main" id="{8FEE708B-738E-4DA8-803D-04ECDCCF1634}"/>
              </a:ext>
            </a:extLst>
          </p:cNvPr>
          <p:cNvSpPr/>
          <p:nvPr/>
        </p:nvSpPr>
        <p:spPr>
          <a:xfrm>
            <a:off x="628295" y="4292790"/>
            <a:ext cx="629520" cy="580373"/>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Tree>
    <p:custDataLst>
      <p:tags r:id="rId1"/>
    </p:custDataLst>
    <p:extLst>
      <p:ext uri="{BB962C8B-B14F-4D97-AF65-F5344CB8AC3E}">
        <p14:creationId xmlns:p14="http://schemas.microsoft.com/office/powerpoint/2010/main" val="4111599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animBg="1"/>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t="12758" r="66235" b="27006"/>
          <a:stretch/>
        </p:blipFill>
        <p:spPr>
          <a:xfrm>
            <a:off x="1620993" y="1752521"/>
            <a:ext cx="3668839" cy="3352957"/>
          </a:xfrm>
          <a:prstGeom prst="rect">
            <a:avLst/>
          </a:prstGeom>
        </p:spPr>
      </p:pic>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33765" t="20706" r="35647" b="20732"/>
          <a:stretch/>
        </p:blipFill>
        <p:spPr>
          <a:xfrm>
            <a:off x="6731274" y="1873005"/>
            <a:ext cx="3369330" cy="3117046"/>
          </a:xfrm>
          <a:prstGeom prst="rect">
            <a:avLst/>
          </a:prstGeom>
        </p:spPr>
      </p:pic>
      <p:sp>
        <p:nvSpPr>
          <p:cNvPr id="10" name="TextBox 9"/>
          <p:cNvSpPr txBox="1"/>
          <p:nvPr/>
        </p:nvSpPr>
        <p:spPr>
          <a:xfrm>
            <a:off x="2410678" y="3144285"/>
            <a:ext cx="1888659" cy="646331"/>
          </a:xfrm>
          <a:prstGeom prst="rect">
            <a:avLst/>
          </a:prstGeom>
          <a:noFill/>
        </p:spPr>
        <p:txBody>
          <a:bodyPr wrap="none" rtlCol="0">
            <a:spAutoFit/>
          </a:bodyPr>
          <a:lstStyle/>
          <a:p>
            <a:pPr lvl="0" defTabSz="1219170"/>
            <a:r>
              <a:rPr lang="en-US" sz="3600" b="1" dirty="0">
                <a:latin typeface="Arial-Rounded" panose="020B0500000000000000" pitchFamily="34" charset="0"/>
                <a:ea typeface="Arial-Rounded" panose="020B0500000000000000" pitchFamily="34" charset="0"/>
                <a:cs typeface="Arial-Rounded" panose="020B0500000000000000" pitchFamily="34" charset="0"/>
              </a:rPr>
              <a:t>Lô-</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gô</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xơ</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7345175" y="3141387"/>
            <a:ext cx="2248992" cy="646331"/>
          </a:xfrm>
          <a:prstGeom prst="rect">
            <a:avLst/>
          </a:prstGeom>
          <a:noFill/>
        </p:spPr>
        <p:txBody>
          <a:bodyPr wrap="square" rtlCol="0">
            <a:spAutoFit/>
          </a:bodyPr>
          <a:lstStyle/>
          <a:p>
            <a:pPr lvl="0" defTabSz="1219170"/>
            <a:r>
              <a:rPr lang="en-US" altLang="zh-CN"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a:t>
            </a:r>
            <a:r>
              <a:rPr lang="en-US" altLang="zh-C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Lan</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437E1690-0933-4F73-9623-43A9FB481250}"/>
              </a:ext>
            </a:extLst>
          </p:cNvPr>
          <p:cNvSpPr/>
          <p:nvPr/>
        </p:nvSpPr>
        <p:spPr>
          <a:xfrm>
            <a:off x="3924057" y="550188"/>
            <a:ext cx="4343885" cy="723234"/>
          </a:xfrm>
          <a:prstGeom prst="roundRect">
            <a:avLst/>
          </a:prstGeom>
          <a:solidFill>
            <a:schemeClr val="accent4">
              <a:lumMod val="20000"/>
              <a:lumOff val="80000"/>
            </a:schemeClr>
          </a:solidFill>
          <a:ln w="28575">
            <a:solidFill>
              <a:srgbClr val="00B0F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5797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26" presetClass="emph" presetSubtype="0" fill="hold" nodeType="withEffect">
                                  <p:stCondLst>
                                    <p:cond delay="125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1500"/>
                                        <p:tgtEl>
                                          <p:spTgt spid="5"/>
                                        </p:tgtEl>
                                      </p:cBhvr>
                                    </p:animEffect>
                                  </p:childTnLst>
                                </p:cTn>
                              </p:par>
                              <p:par>
                                <p:cTn id="24" presetID="26" presetClass="emph" presetSubtype="0" fill="hold" nodeType="withEffect">
                                  <p:stCondLst>
                                    <p:cond delay="1500"/>
                                  </p:stCondLst>
                                  <p:childTnLst>
                                    <p:animEffect transition="out" filter="fade">
                                      <p:cBhvr>
                                        <p:cTn id="25" dur="500" tmFilter="0, 0; .2, .5; .8, .5; 1, 0"/>
                                        <p:tgtEl>
                                          <p:spTgt spid="5"/>
                                        </p:tgtEl>
                                      </p:cBhvr>
                                    </p:animEffect>
                                    <p:animScale>
                                      <p:cBhvr>
                                        <p:cTn id="26" dur="250" autoRev="1" fill="hold"/>
                                        <p:tgtEl>
                                          <p:spTgt spid="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235BC4-7045-4FC5-AB59-F80D38E69717}"/>
              </a:ext>
            </a:extLst>
          </p:cNvPr>
          <p:cNvSpPr txBox="1"/>
          <p:nvPr/>
        </p:nvSpPr>
        <p:spPr>
          <a:xfrm>
            <a:off x="3083883" y="1060703"/>
            <a:ext cx="6024233" cy="916982"/>
          </a:xfrm>
          <a:prstGeom prst="rect">
            <a:avLst/>
          </a:prstGeom>
          <a:noFill/>
        </p:spPr>
        <p:txBody>
          <a:bodyPr wrap="square" rtlCol="0">
            <a:spAutoFit/>
          </a:bodyPr>
          <a:lstStyle/>
          <a:p>
            <a:pPr algn="ctr">
              <a:lnSpc>
                <a:spcPct val="150000"/>
              </a:lnSpc>
            </a:pPr>
            <a:r>
              <a:rPr lang="vi-VN" sz="4000" b="1" dirty="0">
                <a:solidFill>
                  <a:srgbClr val="FF0000"/>
                </a:solidFill>
                <a:latin typeface="+mj-lt"/>
              </a:rPr>
              <a:t>Một số câu văn dài</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id="{6667FBB8-E308-4818-9F63-400EF4DF6E5C}"/>
              </a:ext>
            </a:extLst>
          </p:cNvPr>
          <p:cNvSpPr/>
          <p:nvPr/>
        </p:nvSpPr>
        <p:spPr>
          <a:xfrm>
            <a:off x="1814732" y="2156327"/>
            <a:ext cx="9051807" cy="2496517"/>
          </a:xfrm>
          <a:prstGeom prst="rect">
            <a:avLst/>
          </a:prstGeom>
        </p:spPr>
        <p:txBody>
          <a:bodyPr wrap="square">
            <a:spAutoFit/>
          </a:bodyPr>
          <a:lstStyle/>
          <a:p>
            <a:pPr algn="just">
              <a:lnSpc>
                <a:spcPct val="150000"/>
              </a:lnSpc>
            </a:pPr>
            <a:r>
              <a:rPr lang="vi-VN" sz="3600" dirty="0">
                <a:latin typeface="+mj-lt"/>
              </a:rPr>
              <a:t>     </a:t>
            </a:r>
            <a:r>
              <a:rPr lang="en-US" sz="3600" dirty="0" err="1">
                <a:solidFill>
                  <a:srgbClr val="0000CC"/>
                </a:solidFill>
                <a:latin typeface="Times New Roman" panose="02020603050405020304" pitchFamily="18" charset="0"/>
                <a:cs typeface="Times New Roman" panose="02020603050405020304" pitchFamily="18" charset="0"/>
              </a:rPr>
              <a:t>Nó</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nằm</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trên</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một</a:t>
            </a:r>
            <a:r>
              <a:rPr lang="en-US" sz="3600" dirty="0">
                <a:solidFill>
                  <a:srgbClr val="0000CC"/>
                </a:solidFill>
                <a:latin typeface="Times New Roman" panose="02020603050405020304" pitchFamily="18" charset="0"/>
                <a:cs typeface="Times New Roman" panose="02020603050405020304" pitchFamily="18" charset="0"/>
              </a:rPr>
              <a:t> con </a:t>
            </a:r>
            <a:r>
              <a:rPr lang="en-US" sz="3600" dirty="0" err="1">
                <a:solidFill>
                  <a:srgbClr val="0000CC"/>
                </a:solidFill>
                <a:latin typeface="Times New Roman" panose="02020603050405020304" pitchFamily="18" charset="0"/>
                <a:cs typeface="Times New Roman" panose="02020603050405020304" pitchFamily="18" charset="0"/>
              </a:rPr>
              <a:t>tàu</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biển</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khổng</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lồ</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có</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thể</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chở</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được</a:t>
            </a:r>
            <a:r>
              <a:rPr lang="en-US" sz="3600" dirty="0">
                <a:solidFill>
                  <a:srgbClr val="0000CC"/>
                </a:solidFill>
                <a:latin typeface="Times New Roman" panose="02020603050405020304" pitchFamily="18" charset="0"/>
                <a:cs typeface="Times New Roman" panose="02020603050405020304" pitchFamily="18" charset="0"/>
              </a:rPr>
              <a:t> 500 </a:t>
            </a:r>
            <a:r>
              <a:rPr lang="en-US" sz="3600" dirty="0" err="1">
                <a:solidFill>
                  <a:srgbClr val="0000CC"/>
                </a:solidFill>
                <a:latin typeface="Times New Roman" panose="02020603050405020304" pitchFamily="18" charset="0"/>
                <a:cs typeface="Times New Roman" panose="02020603050405020304" pitchFamily="18" charset="0"/>
              </a:rPr>
              <a:t>hành</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khách</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và</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đã</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từng</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đi</a:t>
            </a:r>
            <a:r>
              <a:rPr lang="en-US" sz="3600" dirty="0">
                <a:solidFill>
                  <a:srgbClr val="0000CC"/>
                </a:solidFill>
                <a:latin typeface="Times New Roman" panose="02020603050405020304" pitchFamily="18" charset="0"/>
                <a:cs typeface="Times New Roman" panose="02020603050405020304" pitchFamily="18" charset="0"/>
              </a:rPr>
              <a:t> qua 45 </a:t>
            </a:r>
            <a:r>
              <a:rPr lang="en-US" sz="3600" dirty="0" err="1">
                <a:solidFill>
                  <a:srgbClr val="0000CC"/>
                </a:solidFill>
                <a:latin typeface="Times New Roman" panose="02020603050405020304" pitchFamily="18" charset="0"/>
                <a:cs typeface="Times New Roman" panose="02020603050405020304" pitchFamily="18" charset="0"/>
              </a:rPr>
              <a:t>nước</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trên</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thế</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giới</a:t>
            </a:r>
            <a:r>
              <a:rPr lang="en-US" sz="3600" dirty="0">
                <a:solidFill>
                  <a:srgbClr val="0000CC"/>
                </a:solidFill>
                <a:latin typeface="Times New Roman" panose="02020603050405020304" pitchFamily="18" charset="0"/>
                <a:cs typeface="Times New Roman" panose="02020603050405020304" pitchFamily="18" charset="0"/>
              </a:rPr>
              <a:t>.</a:t>
            </a:r>
            <a:r>
              <a:rPr lang="vi-VN" sz="3600" dirty="0">
                <a:solidFill>
                  <a:srgbClr val="0000CC"/>
                </a:solidFill>
                <a:latin typeface="Times New Roman" panose="02020603050405020304" pitchFamily="18" charset="0"/>
                <a:cs typeface="Times New Roman" panose="02020603050405020304" pitchFamily="18" charset="0"/>
              </a:rPr>
              <a:t> </a:t>
            </a:r>
          </a:p>
        </p:txBody>
      </p:sp>
      <p:cxnSp>
        <p:nvCxnSpPr>
          <p:cNvPr id="10" name="Straight Connector 9">
            <a:extLst>
              <a:ext uri="{FF2B5EF4-FFF2-40B4-BE49-F238E27FC236}">
                <a16:creationId xmlns:a16="http://schemas.microsoft.com/office/drawing/2014/main" id="{86E22269-179D-4675-B1CA-B6465D6CEF54}"/>
              </a:ext>
            </a:extLst>
          </p:cNvPr>
          <p:cNvCxnSpPr>
            <a:cxnSpLocks/>
          </p:cNvCxnSpPr>
          <p:nvPr/>
        </p:nvCxnSpPr>
        <p:spPr>
          <a:xfrm flipH="1">
            <a:off x="3351845" y="3980197"/>
            <a:ext cx="184297" cy="6277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FDFCF8-F006-4C30-ADDC-742750375F05}"/>
              </a:ext>
            </a:extLst>
          </p:cNvPr>
          <p:cNvCxnSpPr>
            <a:cxnSpLocks/>
          </p:cNvCxnSpPr>
          <p:nvPr/>
        </p:nvCxnSpPr>
        <p:spPr>
          <a:xfrm flipH="1">
            <a:off x="7416720" y="3129192"/>
            <a:ext cx="184297" cy="6277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B9E2497-C805-45A5-AD9C-27AA7DA9501A}"/>
              </a:ext>
            </a:extLst>
          </p:cNvPr>
          <p:cNvGrpSpPr/>
          <p:nvPr/>
        </p:nvGrpSpPr>
        <p:grpSpPr>
          <a:xfrm>
            <a:off x="5832207" y="3961357"/>
            <a:ext cx="263793" cy="627751"/>
            <a:chOff x="5530118" y="2181164"/>
            <a:chExt cx="196382" cy="470813"/>
          </a:xfrm>
        </p:grpSpPr>
        <p:cxnSp>
          <p:nvCxnSpPr>
            <p:cNvPr id="12" name="Straight Connector 11">
              <a:extLst>
                <a:ext uri="{FF2B5EF4-FFF2-40B4-BE49-F238E27FC236}">
                  <a16:creationId xmlns:a16="http://schemas.microsoft.com/office/drawing/2014/main" id="{7B17AC47-5B50-4D4D-B323-5CE6FD0CA4F4}"/>
                </a:ext>
              </a:extLst>
            </p:cNvPr>
            <p:cNvCxnSpPr/>
            <p:nvPr/>
          </p:nvCxnSpPr>
          <p:spPr>
            <a:xfrm flipH="1">
              <a:off x="5588277" y="2181164"/>
              <a:ext cx="138223"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BAF783-4F0C-4CE2-B6EE-28595447914B}"/>
                </a:ext>
              </a:extLst>
            </p:cNvPr>
            <p:cNvCxnSpPr/>
            <p:nvPr/>
          </p:nvCxnSpPr>
          <p:spPr>
            <a:xfrm flipH="1">
              <a:off x="5530118" y="2181164"/>
              <a:ext cx="138223"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0C7E1F12-A9A0-404C-9F86-66B015EAD1E5}"/>
              </a:ext>
            </a:extLst>
          </p:cNvPr>
          <p:cNvCxnSpPr>
            <a:cxnSpLocks/>
          </p:cNvCxnSpPr>
          <p:nvPr/>
        </p:nvCxnSpPr>
        <p:spPr>
          <a:xfrm flipH="1">
            <a:off x="10147269" y="2363842"/>
            <a:ext cx="184297" cy="6277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4507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1243747" y="-139262"/>
            <a:ext cx="3645595" cy="587148"/>
          </a:xfrm>
          <a:prstGeom prst="rect">
            <a:avLst/>
          </a:prstGeom>
          <a:noFill/>
        </p:spPr>
        <p:txBody>
          <a:bodyPr wrap="square" rtlCol="0">
            <a:spAutoFit/>
          </a:bodyPr>
          <a:lstStyle/>
          <a:p>
            <a:pPr algn="ctr">
              <a:lnSpc>
                <a:spcPct val="150000"/>
              </a:lnSpc>
            </a:pPr>
            <a:r>
              <a:rPr lang="en-US" sz="2400" b="1" dirty="0">
                <a:solidFill>
                  <a:srgbClr val="0000CC"/>
                </a:solidFill>
                <a:latin typeface="+mj-lt"/>
              </a:rPr>
              <a:t> </a:t>
            </a:r>
          </a:p>
        </p:txBody>
      </p:sp>
      <p:sp>
        <p:nvSpPr>
          <p:cNvPr id="4" name="TextBox 3">
            <a:extLst>
              <a:ext uri="{FF2B5EF4-FFF2-40B4-BE49-F238E27FC236}">
                <a16:creationId xmlns:a16="http://schemas.microsoft.com/office/drawing/2014/main" id="{F9DFA81A-90E5-4FCB-9E96-A1EE0D577C34}"/>
              </a:ext>
            </a:extLst>
          </p:cNvPr>
          <p:cNvSpPr txBox="1"/>
          <p:nvPr/>
        </p:nvSpPr>
        <p:spPr>
          <a:xfrm>
            <a:off x="2296040" y="174242"/>
            <a:ext cx="7154436" cy="661207"/>
          </a:xfrm>
          <a:prstGeom prst="rect">
            <a:avLst/>
          </a:prstGeom>
          <a:noFill/>
        </p:spPr>
        <p:txBody>
          <a:bodyPr wrap="square" rtlCol="0">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825999" y="944772"/>
            <a:ext cx="10948656" cy="5575052"/>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r>
              <a:rPr lang="en-US" sz="2400" dirty="0">
                <a:latin typeface="Times New Roman" panose="02020603050405020304" pitchFamily="18" charset="0"/>
                <a:cs typeface="Times New Roman" panose="02020603050405020304" pitchFamily="18" charset="0"/>
              </a:rPr>
              <a:t> Lô-</a:t>
            </a:r>
            <a:r>
              <a:rPr lang="en-US" sz="2400" dirty="0" err="1">
                <a:latin typeface="Times New Roman" panose="02020603050405020304" pitchFamily="18" charset="0"/>
                <a:cs typeface="Times New Roman" panose="02020603050405020304" pitchFamily="18" charset="0"/>
              </a:rPr>
              <a:t>gô</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xơ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tàu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500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qua 45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Lan,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buýt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Phi,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băng</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sa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sp>
        <p:nvSpPr>
          <p:cNvPr id="7" name="Oval 6">
            <a:extLst>
              <a:ext uri="{FF2B5EF4-FFF2-40B4-BE49-F238E27FC236}">
                <a16:creationId xmlns:a16="http://schemas.microsoft.com/office/drawing/2014/main" id="{CDF4FCE3-B2D2-41D5-AC8F-BB09086254D0}"/>
              </a:ext>
            </a:extLst>
          </p:cNvPr>
          <p:cNvSpPr/>
          <p:nvPr/>
        </p:nvSpPr>
        <p:spPr>
          <a:xfrm>
            <a:off x="601314" y="986153"/>
            <a:ext cx="629520" cy="580373"/>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9" name="Oval 8">
            <a:extLst>
              <a:ext uri="{FF2B5EF4-FFF2-40B4-BE49-F238E27FC236}">
                <a16:creationId xmlns:a16="http://schemas.microsoft.com/office/drawing/2014/main" id="{1C8AF583-D3C0-45E8-9EFC-652635CA9B5D}"/>
              </a:ext>
            </a:extLst>
          </p:cNvPr>
          <p:cNvSpPr/>
          <p:nvPr/>
        </p:nvSpPr>
        <p:spPr>
          <a:xfrm>
            <a:off x="599492" y="2646131"/>
            <a:ext cx="629520" cy="580373"/>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12" name="Oval 11">
            <a:extLst>
              <a:ext uri="{FF2B5EF4-FFF2-40B4-BE49-F238E27FC236}">
                <a16:creationId xmlns:a16="http://schemas.microsoft.com/office/drawing/2014/main" id="{8FEE708B-738E-4DA8-803D-04ECDCCF1634}"/>
              </a:ext>
            </a:extLst>
          </p:cNvPr>
          <p:cNvSpPr/>
          <p:nvPr/>
        </p:nvSpPr>
        <p:spPr>
          <a:xfrm>
            <a:off x="628295" y="4292790"/>
            <a:ext cx="629520" cy="580373"/>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Tree>
    <p:custDataLst>
      <p:tags r:id="rId1"/>
    </p:custDataLst>
    <p:extLst>
      <p:ext uri="{BB962C8B-B14F-4D97-AF65-F5344CB8AC3E}">
        <p14:creationId xmlns:p14="http://schemas.microsoft.com/office/powerpoint/2010/main" val="2178403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animBg="1"/>
      <p:bldP spid="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2A4E6-7F6B-4A1B-B96C-7ED3E900B41A}"/>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406680" y="278578"/>
            <a:ext cx="776411" cy="700229"/>
          </a:xfrm>
          <a:prstGeom prst="rect">
            <a:avLst/>
          </a:prstGeom>
        </p:spPr>
      </p:pic>
      <p:sp>
        <p:nvSpPr>
          <p:cNvPr id="4" name="TextBox 3">
            <a:extLst>
              <a:ext uri="{FF2B5EF4-FFF2-40B4-BE49-F238E27FC236}">
                <a16:creationId xmlns:a16="http://schemas.microsoft.com/office/drawing/2014/main" id="{8BE9C20D-D326-4D5D-8B94-D61D87E5264B}"/>
              </a:ext>
            </a:extLst>
          </p:cNvPr>
          <p:cNvSpPr txBox="1"/>
          <p:nvPr/>
        </p:nvSpPr>
        <p:spPr>
          <a:xfrm>
            <a:off x="3889796" y="-49935"/>
            <a:ext cx="3082413" cy="916982"/>
          </a:xfrm>
          <a:prstGeom prst="rect">
            <a:avLst/>
          </a:prstGeom>
          <a:noFill/>
        </p:spPr>
        <p:txBody>
          <a:bodyPr wrap="square" rtlCol="0">
            <a:spAutoFit/>
          </a:bodyPr>
          <a:lstStyle/>
          <a:p>
            <a:pPr algn="ctr">
              <a:lnSpc>
                <a:spcPct val="150000"/>
              </a:lnSpc>
            </a:pPr>
            <a:r>
              <a:rPr lang="vi-VN" sz="4000" b="1" dirty="0">
                <a:solidFill>
                  <a:srgbClr val="FF0000"/>
                </a:solidFill>
                <a:latin typeface="+mj-lt"/>
              </a:rPr>
              <a:t>Từ ngữ</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id="{E9B93AEE-39F9-4EBE-BA06-A67844B952C1}"/>
              </a:ext>
            </a:extLst>
          </p:cNvPr>
          <p:cNvSpPr/>
          <p:nvPr/>
        </p:nvSpPr>
        <p:spPr>
          <a:xfrm>
            <a:off x="2038494" y="942237"/>
            <a:ext cx="2434368" cy="669542"/>
          </a:xfrm>
          <a:prstGeom prst="rect">
            <a:avLst/>
          </a:prstGeom>
        </p:spPr>
        <p:txBody>
          <a:bodyPr wrap="square">
            <a:spAutoFit/>
          </a:bodyPr>
          <a:lstStyle/>
          <a:p>
            <a:pPr algn="just">
              <a:lnSpc>
                <a:spcPct val="150000"/>
              </a:lnSpc>
            </a:pPr>
            <a:r>
              <a:rPr lang="vi-VN" sz="2800" b="1" dirty="0">
                <a:solidFill>
                  <a:srgbClr val="FF000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Di </a:t>
            </a:r>
            <a:r>
              <a:rPr lang="en-US" sz="2800" b="1" dirty="0" err="1">
                <a:solidFill>
                  <a:srgbClr val="FF0000"/>
                </a:solidFill>
                <a:latin typeface="Times New Roman" panose="02020603050405020304" pitchFamily="18" charset="0"/>
                <a:cs typeface="Times New Roman" panose="02020603050405020304" pitchFamily="18" charset="0"/>
              </a:rPr>
              <a:t>động</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0D3ED9D-A7D6-4538-B3D2-6833909DB01C}"/>
              </a:ext>
            </a:extLst>
          </p:cNvPr>
          <p:cNvSpPr/>
          <p:nvPr/>
        </p:nvSpPr>
        <p:spPr>
          <a:xfrm>
            <a:off x="2016493" y="1890184"/>
            <a:ext cx="2117285" cy="669542"/>
          </a:xfrm>
          <a:prstGeom prst="rect">
            <a:avLst/>
          </a:prstGeom>
        </p:spPr>
        <p:txBody>
          <a:bodyPr wrap="square">
            <a:spAutoFit/>
          </a:bodyPr>
          <a:lstStyle/>
          <a:p>
            <a:pPr algn="just">
              <a:lnSpc>
                <a:spcPct val="150000"/>
              </a:lnSpc>
            </a:pPr>
            <a:r>
              <a:rPr lang="vi-VN" sz="2800" b="1" dirty="0">
                <a:solidFill>
                  <a:srgbClr val="FF0000"/>
                </a:solidFill>
                <a:latin typeface="+mj-lt"/>
              </a:rPr>
              <a:t>     </a:t>
            </a:r>
            <a:r>
              <a:rPr lang="en-US" sz="2800" b="1" dirty="0" err="1">
                <a:solidFill>
                  <a:srgbClr val="FF0000"/>
                </a:solidFill>
                <a:latin typeface="Times New Roman" panose="02020603050405020304" pitchFamily="18" charset="0"/>
                <a:cs typeface="Times New Roman" panose="02020603050405020304" pitchFamily="18" charset="0"/>
              </a:rPr>
              <a:t>Thủ</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thư</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2A562F3-3A79-456F-AA3D-ECDE3D1B9B6E}"/>
              </a:ext>
            </a:extLst>
          </p:cNvPr>
          <p:cNvSpPr/>
          <p:nvPr/>
        </p:nvSpPr>
        <p:spPr>
          <a:xfrm>
            <a:off x="2041227" y="2754889"/>
            <a:ext cx="1890773" cy="669542"/>
          </a:xfrm>
          <a:prstGeom prst="rect">
            <a:avLst/>
          </a:prstGeom>
        </p:spPr>
        <p:txBody>
          <a:bodyPr wrap="square">
            <a:spAutoFit/>
          </a:bodyPr>
          <a:lstStyle/>
          <a:p>
            <a:pPr algn="just">
              <a:lnSpc>
                <a:spcPct val="150000"/>
              </a:lnSpc>
            </a:pPr>
            <a:r>
              <a:rPr lang="vi-VN" sz="2800" b="1" dirty="0">
                <a:solidFill>
                  <a:srgbClr val="FF000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Sa </a:t>
            </a:r>
            <a:r>
              <a:rPr lang="en-US" sz="2800" b="1" dirty="0" err="1">
                <a:solidFill>
                  <a:srgbClr val="FF0000"/>
                </a:solidFill>
                <a:latin typeface="Times New Roman" panose="02020603050405020304" pitchFamily="18" charset="0"/>
                <a:cs typeface="Times New Roman" panose="02020603050405020304" pitchFamily="18" charset="0"/>
              </a:rPr>
              <a:t>mạc</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E7D1D45-3D61-4AE0-A71B-B62257A185D9}"/>
              </a:ext>
            </a:extLst>
          </p:cNvPr>
          <p:cNvSpPr txBox="1"/>
          <p:nvPr/>
        </p:nvSpPr>
        <p:spPr>
          <a:xfrm>
            <a:off x="3993098" y="939080"/>
            <a:ext cx="4787264" cy="669542"/>
          </a:xfrm>
          <a:prstGeom prst="rect">
            <a:avLst/>
          </a:prstGeom>
          <a:noFill/>
        </p:spPr>
        <p:txBody>
          <a:bodyPr wrap="square" rtlCol="0">
            <a:spAutoFit/>
          </a:bodyPr>
          <a:lstStyle/>
          <a:p>
            <a:pPr>
              <a:lnSpc>
                <a:spcPct val="150000"/>
              </a:lnSpc>
            </a:pPr>
            <a:r>
              <a:rPr lang="vi-VN" sz="2800" b="1" dirty="0">
                <a:solidFill>
                  <a:srgbClr val="0000CC"/>
                </a:solidFill>
                <a:latin typeface="+mj-lt"/>
              </a:rPr>
              <a:t>: </a:t>
            </a:r>
            <a:r>
              <a:rPr lang="en-US" sz="2800" b="1" dirty="0" err="1">
                <a:solidFill>
                  <a:srgbClr val="0000CC"/>
                </a:solidFill>
                <a:latin typeface="Times New Roman" panose="02020603050405020304" pitchFamily="18" charset="0"/>
                <a:cs typeface="Times New Roman" panose="02020603050405020304" pitchFamily="18" charset="0"/>
              </a:rPr>
              <a:t>không</a:t>
            </a:r>
            <a:r>
              <a:rPr lang="en-US" sz="2800" b="1" dirty="0">
                <a:solidFill>
                  <a:srgbClr val="0000CC"/>
                </a:solidFill>
                <a:latin typeface="Times New Roman" panose="02020603050405020304" pitchFamily="18" charset="0"/>
                <a:cs typeface="Times New Roman" panose="02020603050405020304" pitchFamily="18" charset="0"/>
              </a:rPr>
              <a:t> ở </a:t>
            </a:r>
            <a:r>
              <a:rPr lang="en-US" sz="2800" b="1" dirty="0" err="1">
                <a:solidFill>
                  <a:srgbClr val="0000CC"/>
                </a:solidFill>
                <a:latin typeface="Times New Roman" panose="02020603050405020304" pitchFamily="18" charset="0"/>
                <a:cs typeface="Times New Roman" panose="02020603050405020304" pitchFamily="18" charset="0"/>
              </a:rPr>
              <a:t>nguyên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một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vị</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trí</a:t>
            </a:r>
            <a:r>
              <a:rPr lang="en-US" sz="2800" b="1" dirty="0">
                <a:solidFill>
                  <a:srgbClr val="0000CC"/>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126263BB-ED88-4763-8DE9-626A212F440F}"/>
              </a:ext>
            </a:extLst>
          </p:cNvPr>
          <p:cNvSpPr txBox="1"/>
          <p:nvPr/>
        </p:nvSpPr>
        <p:spPr>
          <a:xfrm>
            <a:off x="3985816" y="1882063"/>
            <a:ext cx="5998196" cy="669542"/>
          </a:xfrm>
          <a:prstGeom prst="rect">
            <a:avLst/>
          </a:prstGeom>
          <a:noFill/>
        </p:spPr>
        <p:txBody>
          <a:bodyPr wrap="square" rtlCol="0">
            <a:spAutoFit/>
          </a:bodyPr>
          <a:lstStyle/>
          <a:p>
            <a:pPr>
              <a:lnSpc>
                <a:spcPct val="150000"/>
              </a:lnSpc>
            </a:pPr>
            <a:r>
              <a:rPr lang="vi-VN" sz="2800" b="1" dirty="0">
                <a:solidFill>
                  <a:srgbClr val="0000CC"/>
                </a:solidFill>
                <a:latin typeface="+mj-lt"/>
              </a:rPr>
              <a:t>: </a:t>
            </a:r>
            <a:r>
              <a:rPr lang="en-US" sz="2800" b="1" dirty="0" err="1">
                <a:solidFill>
                  <a:srgbClr val="0000CC"/>
                </a:solidFill>
                <a:latin typeface="Times New Roman" panose="02020603050405020304" pitchFamily="18" charset="0"/>
                <a:cs typeface="Times New Roman" panose="02020603050405020304" pitchFamily="18" charset="0"/>
              </a:rPr>
              <a:t>người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quản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lí</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thư</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viện</a:t>
            </a:r>
            <a:r>
              <a:rPr lang="en-US" sz="2800" b="1" dirty="0">
                <a:solidFill>
                  <a:srgbClr val="0000CC"/>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62BA5D86-98CB-4185-96C8-359E5555254C}"/>
              </a:ext>
            </a:extLst>
          </p:cNvPr>
          <p:cNvSpPr txBox="1"/>
          <p:nvPr/>
        </p:nvSpPr>
        <p:spPr>
          <a:xfrm>
            <a:off x="3889796" y="2769909"/>
            <a:ext cx="5275228" cy="1318181"/>
          </a:xfrm>
          <a:prstGeom prst="rect">
            <a:avLst/>
          </a:prstGeom>
          <a:noFill/>
        </p:spPr>
        <p:txBody>
          <a:bodyPr wrap="square" rtlCol="0">
            <a:spAutoFit/>
          </a:bodyPr>
          <a:lstStyle/>
          <a:p>
            <a:pPr algn="ctr">
              <a:lnSpc>
                <a:spcPct val="150000"/>
              </a:lnSpc>
            </a:pPr>
            <a:r>
              <a:rPr lang="vi-VN" sz="2800" b="1" dirty="0">
                <a:solidFill>
                  <a:srgbClr val="0000CC"/>
                </a:solidFill>
                <a:latin typeface="+mj-lt"/>
              </a:rPr>
              <a:t>: </a:t>
            </a:r>
            <a:r>
              <a:rPr lang="en-US" sz="2800" b="1" dirty="0" err="1">
                <a:solidFill>
                  <a:srgbClr val="0000CC"/>
                </a:solidFill>
                <a:latin typeface="Times New Roman" panose="02020603050405020304" pitchFamily="18" charset="0"/>
                <a:cs typeface="Times New Roman" panose="02020603050405020304" pitchFamily="18" charset="0"/>
              </a:rPr>
              <a:t>vùng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đất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khí</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hậu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khô</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nóng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hoặc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rất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ít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cây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cối</a:t>
            </a:r>
            <a:r>
              <a:rPr lang="en-US" sz="2800" b="1" dirty="0">
                <a:solidFill>
                  <a:srgbClr val="0000CC"/>
                </a:solidFill>
                <a:latin typeface="Times New Roman" panose="02020603050405020304" pitchFamily="18" charset="0"/>
                <a:cs typeface="Times New Roman" panose="02020603050405020304" pitchFamily="18" charset="0"/>
              </a:rPr>
              <a:t>.</a:t>
            </a:r>
          </a:p>
        </p:txBody>
      </p:sp>
      <p:pic>
        <p:nvPicPr>
          <p:cNvPr id="13" name="Picture 2" descr="Cartoon style background with hot desert Vector Image">
            <a:extLst>
              <a:ext uri="{FF2B5EF4-FFF2-40B4-BE49-F238E27FC236}">
                <a16:creationId xmlns:a16="http://schemas.microsoft.com/office/drawing/2014/main" id="{D207679D-D42C-4474-87E7-B52D7C3A6DE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b="20988"/>
          <a:stretch/>
        </p:blipFill>
        <p:spPr bwMode="auto">
          <a:xfrm>
            <a:off x="6217920" y="4103111"/>
            <a:ext cx="4768384" cy="26767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0754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1"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880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DFA81A-90E5-4FCB-9E96-A1EE0D577C34}"/>
              </a:ext>
            </a:extLst>
          </p:cNvPr>
          <p:cNvSpPr txBox="1"/>
          <p:nvPr/>
        </p:nvSpPr>
        <p:spPr>
          <a:xfrm>
            <a:off x="4126521" y="78173"/>
            <a:ext cx="4417255" cy="73975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a:ea typeface="Arial-Rounded"/>
                <a:cs typeface="+mn-cs"/>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881922" y="690134"/>
            <a:ext cx="10906455" cy="61178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nơi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lưu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giữ</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báo</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nơi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mọi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hoặc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mượn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về</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nghĩ</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rằng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chỉ</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nằm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chỗ</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Nhưng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rất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biết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Lô-</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gô</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xơ</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Đức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nổi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nhất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nằm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tàu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biển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khổng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lồ</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chở</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500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hành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từng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qua 45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nước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Phần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Lan,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hàng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trăm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di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động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những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xe</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buýt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cũ</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chạy</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khắp</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thành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phố</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châu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Phi,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lưng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Nhờ</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những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cuốn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băng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sa</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1" i="1" u="none" strike="noStrike" kern="1200" cap="none" spc="0" normalizeH="0" baseline="0" noProof="0" dirty="0">
                <a:ln>
                  <a:noFill/>
                </a:ln>
                <a:solidFill>
                  <a:srgbClr val="FF0000"/>
                </a:solidFill>
                <a:effectLst/>
                <a:uLnTx/>
                <a:uFillTx/>
                <a:latin typeface="Arial-Rounded"/>
                <a:ea typeface="Arial-Rounded"/>
                <a:cs typeface="+mn-cs"/>
              </a:rPr>
              <a:t>                (</a:t>
            </a:r>
            <a:r>
              <a:rPr kumimoji="0" lang="en-US" sz="2400" b="1" i="1" u="none" strike="noStrike" kern="1200" cap="none" spc="0" normalizeH="0" baseline="0" noProof="0" dirty="0" err="1">
                <a:ln>
                  <a:noFill/>
                </a:ln>
                <a:solidFill>
                  <a:srgbClr val="FF0000"/>
                </a:solidFill>
                <a:effectLst/>
                <a:uLnTx/>
                <a:uFillTx/>
                <a:latin typeface="Arial-Rounded"/>
                <a:ea typeface="Arial-Rounded"/>
                <a:cs typeface="+mn-cs"/>
              </a:rPr>
              <a:t>Hải</a:t>
            </a:r>
            <a:r>
              <a:rPr kumimoji="0" lang="en-US" sz="2400" b="1" i="1" u="none" strike="noStrike" kern="1200" cap="none" spc="0" normalizeH="0" baseline="0" noProof="0" dirty="0">
                <a:ln>
                  <a:noFill/>
                </a:ln>
                <a:solidFill>
                  <a:srgbClr val="FF0000"/>
                </a:solidFill>
                <a:effectLst/>
                <a:uLnTx/>
                <a:uFillTx/>
                <a:latin typeface="Arial-Rounded"/>
                <a:ea typeface="Arial-Rounded"/>
                <a:cs typeface="+mn-cs"/>
              </a:rPr>
              <a:t> Nam)</a:t>
            </a:r>
          </a:p>
        </p:txBody>
      </p:sp>
      <p:sp>
        <p:nvSpPr>
          <p:cNvPr id="7" name="Oval 6">
            <a:extLst>
              <a:ext uri="{FF2B5EF4-FFF2-40B4-BE49-F238E27FC236}">
                <a16:creationId xmlns:a16="http://schemas.microsoft.com/office/drawing/2014/main" id="{CDF4FCE3-B2D2-41D5-AC8F-BB09086254D0}"/>
              </a:ext>
            </a:extLst>
          </p:cNvPr>
          <p:cNvSpPr/>
          <p:nvPr/>
        </p:nvSpPr>
        <p:spPr>
          <a:xfrm>
            <a:off x="727578" y="773719"/>
            <a:ext cx="629520" cy="580373"/>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a:ea typeface="Arial-Rounded"/>
                <a:cs typeface="+mn-cs"/>
              </a:rPr>
              <a:t>1</a:t>
            </a:r>
          </a:p>
        </p:txBody>
      </p:sp>
      <p:sp>
        <p:nvSpPr>
          <p:cNvPr id="9" name="Oval 8">
            <a:extLst>
              <a:ext uri="{FF2B5EF4-FFF2-40B4-BE49-F238E27FC236}">
                <a16:creationId xmlns:a16="http://schemas.microsoft.com/office/drawing/2014/main" id="{1C8AF583-D3C0-45E8-9EFC-652635CA9B5D}"/>
              </a:ext>
            </a:extLst>
          </p:cNvPr>
          <p:cNvSpPr/>
          <p:nvPr/>
        </p:nvSpPr>
        <p:spPr>
          <a:xfrm>
            <a:off x="711688" y="2447765"/>
            <a:ext cx="629520" cy="580373"/>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a:ea typeface="Arial-Rounded"/>
                <a:cs typeface="+mn-cs"/>
              </a:rPr>
              <a:t>2</a:t>
            </a:r>
          </a:p>
        </p:txBody>
      </p:sp>
      <p:sp>
        <p:nvSpPr>
          <p:cNvPr id="12" name="Oval 11">
            <a:extLst>
              <a:ext uri="{FF2B5EF4-FFF2-40B4-BE49-F238E27FC236}">
                <a16:creationId xmlns:a16="http://schemas.microsoft.com/office/drawing/2014/main" id="{8FEE708B-738E-4DA8-803D-04ECDCCF1634}"/>
              </a:ext>
            </a:extLst>
          </p:cNvPr>
          <p:cNvSpPr/>
          <p:nvPr/>
        </p:nvSpPr>
        <p:spPr>
          <a:xfrm>
            <a:off x="739824" y="4010439"/>
            <a:ext cx="629520" cy="580373"/>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a:ea typeface="Arial-Rounded"/>
                <a:cs typeface="+mn-cs"/>
              </a:rPr>
              <a:t>3</a:t>
            </a:r>
          </a:p>
        </p:txBody>
      </p:sp>
    </p:spTree>
    <p:custDataLst>
      <p:tags r:id="rId1"/>
    </p:custDataLst>
    <p:extLst>
      <p:ext uri="{BB962C8B-B14F-4D97-AF65-F5344CB8AC3E}">
        <p14:creationId xmlns:p14="http://schemas.microsoft.com/office/powerpoint/2010/main" val="152046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805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DFA81A-90E5-4FCB-9E96-A1EE0D577C34}"/>
              </a:ext>
            </a:extLst>
          </p:cNvPr>
          <p:cNvSpPr txBox="1"/>
          <p:nvPr/>
        </p:nvSpPr>
        <p:spPr>
          <a:xfrm>
            <a:off x="4126521" y="78173"/>
            <a:ext cx="4417255" cy="73975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a:ea typeface="Arial-Rounded"/>
                <a:cs typeface="+mn-cs"/>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881922" y="690134"/>
            <a:ext cx="10906455" cy="61178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nơi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lưu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giữ</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báo</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nơi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mọi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hoặc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mượn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về</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nghĩ</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rằng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chỉ</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nằm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chỗ</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Nhưng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rất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biết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Lô-</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gô</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xơ</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Đức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nổi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nhất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nằm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tàu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biển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khổng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lồ</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chở</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500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hành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từng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qua 45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nước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Phần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Lan,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hàng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trăm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di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động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những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xe</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buýt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cũ</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chạy</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khắp</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thành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phố</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châu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Phi,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lưng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Nhờ</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những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cuốn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băng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sa</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1" i="1" u="none" strike="noStrike" kern="1200" cap="none" spc="0" normalizeH="0" baseline="0" noProof="0" dirty="0">
                <a:ln>
                  <a:noFill/>
                </a:ln>
                <a:solidFill>
                  <a:srgbClr val="FF0000"/>
                </a:solidFill>
                <a:effectLst/>
                <a:uLnTx/>
                <a:uFillTx/>
                <a:latin typeface="Arial-Rounded"/>
                <a:ea typeface="Arial-Rounded"/>
                <a:cs typeface="+mn-cs"/>
              </a:rPr>
              <a:t>                (</a:t>
            </a:r>
            <a:r>
              <a:rPr kumimoji="0" lang="en-US" sz="2400" b="1" i="1" u="none" strike="noStrike" kern="1200" cap="none" spc="0" normalizeH="0" baseline="0" noProof="0" dirty="0" err="1">
                <a:ln>
                  <a:noFill/>
                </a:ln>
                <a:solidFill>
                  <a:srgbClr val="FF0000"/>
                </a:solidFill>
                <a:effectLst/>
                <a:uLnTx/>
                <a:uFillTx/>
                <a:latin typeface="Arial-Rounded"/>
                <a:ea typeface="Arial-Rounded"/>
                <a:cs typeface="+mn-cs"/>
              </a:rPr>
              <a:t>Hải</a:t>
            </a:r>
            <a:r>
              <a:rPr kumimoji="0" lang="en-US" sz="2400" b="1" i="1" u="none" strike="noStrike" kern="1200" cap="none" spc="0" normalizeH="0" baseline="0" noProof="0" dirty="0">
                <a:ln>
                  <a:noFill/>
                </a:ln>
                <a:solidFill>
                  <a:srgbClr val="FF0000"/>
                </a:solidFill>
                <a:effectLst/>
                <a:uLnTx/>
                <a:uFillTx/>
                <a:latin typeface="Arial-Rounded"/>
                <a:ea typeface="Arial-Rounded"/>
                <a:cs typeface="+mn-cs"/>
              </a:rPr>
              <a:t> Nam)</a:t>
            </a:r>
          </a:p>
        </p:txBody>
      </p:sp>
      <p:sp>
        <p:nvSpPr>
          <p:cNvPr id="7" name="Oval 6">
            <a:extLst>
              <a:ext uri="{FF2B5EF4-FFF2-40B4-BE49-F238E27FC236}">
                <a16:creationId xmlns:a16="http://schemas.microsoft.com/office/drawing/2014/main" id="{CDF4FCE3-B2D2-41D5-AC8F-BB09086254D0}"/>
              </a:ext>
            </a:extLst>
          </p:cNvPr>
          <p:cNvSpPr/>
          <p:nvPr/>
        </p:nvSpPr>
        <p:spPr>
          <a:xfrm>
            <a:off x="727578" y="773719"/>
            <a:ext cx="629520" cy="580373"/>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a:ea typeface="Arial-Rounded"/>
                <a:cs typeface="+mn-cs"/>
              </a:rPr>
              <a:t>1</a:t>
            </a:r>
          </a:p>
        </p:txBody>
      </p:sp>
      <p:sp>
        <p:nvSpPr>
          <p:cNvPr id="9" name="Oval 8">
            <a:extLst>
              <a:ext uri="{FF2B5EF4-FFF2-40B4-BE49-F238E27FC236}">
                <a16:creationId xmlns:a16="http://schemas.microsoft.com/office/drawing/2014/main" id="{1C8AF583-D3C0-45E8-9EFC-652635CA9B5D}"/>
              </a:ext>
            </a:extLst>
          </p:cNvPr>
          <p:cNvSpPr/>
          <p:nvPr/>
        </p:nvSpPr>
        <p:spPr>
          <a:xfrm>
            <a:off x="711688" y="2447765"/>
            <a:ext cx="629520" cy="580373"/>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a:ea typeface="Arial-Rounded"/>
                <a:cs typeface="+mn-cs"/>
              </a:rPr>
              <a:t>2</a:t>
            </a:r>
          </a:p>
        </p:txBody>
      </p:sp>
      <p:sp>
        <p:nvSpPr>
          <p:cNvPr id="12" name="Oval 11">
            <a:extLst>
              <a:ext uri="{FF2B5EF4-FFF2-40B4-BE49-F238E27FC236}">
                <a16:creationId xmlns:a16="http://schemas.microsoft.com/office/drawing/2014/main" id="{8FEE708B-738E-4DA8-803D-04ECDCCF1634}"/>
              </a:ext>
            </a:extLst>
          </p:cNvPr>
          <p:cNvSpPr/>
          <p:nvPr/>
        </p:nvSpPr>
        <p:spPr>
          <a:xfrm>
            <a:off x="739824" y="4010439"/>
            <a:ext cx="629520" cy="580373"/>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a:ea typeface="Arial-Rounded"/>
                <a:cs typeface="+mn-cs"/>
              </a:rPr>
              <a:t>3</a:t>
            </a:r>
          </a:p>
        </p:txBody>
      </p:sp>
    </p:spTree>
    <p:custDataLst>
      <p:tags r:id="rId1"/>
    </p:custDataLst>
    <p:extLst>
      <p:ext uri="{BB962C8B-B14F-4D97-AF65-F5344CB8AC3E}">
        <p14:creationId xmlns:p14="http://schemas.microsoft.com/office/powerpoint/2010/main" val="268512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338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885371"/>
            <a:ext cx="12192000" cy="596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885371"/>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666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2673879" y="905398"/>
            <a:ext cx="8529912" cy="742511"/>
          </a:xfrm>
          <a:prstGeom prst="rect">
            <a:avLst/>
          </a:prstGeom>
          <a:noFill/>
        </p:spPr>
        <p:txBody>
          <a:bodyPr wrap="square" rtlCol="0">
            <a:spAutoFit/>
          </a:bodyPr>
          <a:lstStyle/>
          <a:p>
            <a:pPr algn="just">
              <a:lnSpc>
                <a:spcPct val="150000"/>
              </a:lnSpc>
            </a:pPr>
            <a:r>
              <a:rPr lang="vi-VN" sz="3200" b="1" dirty="0">
                <a:solidFill>
                  <a:srgbClr val="FF0000"/>
                </a:solidFill>
                <a:latin typeface="+mj-lt"/>
              </a:rPr>
              <a:t>1.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vi-VN" sz="3200" b="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16C88818-C0C0-400F-98A9-FC392E078C62}"/>
              </a:ext>
            </a:extLst>
          </p:cNvPr>
          <p:cNvSpPr txBox="1"/>
          <p:nvPr/>
        </p:nvSpPr>
        <p:spPr>
          <a:xfrm>
            <a:off x="2673879" y="2944882"/>
            <a:ext cx="8159768" cy="927177"/>
          </a:xfrm>
          <a:prstGeom prst="rect">
            <a:avLst/>
          </a:prstGeom>
          <a:noFill/>
        </p:spPr>
        <p:txBody>
          <a:bodyPr wrap="square" rtlCol="0">
            <a:spAutoFit/>
          </a:bodyPr>
          <a:lstStyle/>
          <a:p>
            <a:pPr algn="just">
              <a:lnSpc>
                <a:spcPct val="200000"/>
              </a:lnSpc>
            </a:pPr>
            <a:r>
              <a:rPr lang="vi-VN" sz="3200" b="1" dirty="0">
                <a:solidFill>
                  <a:schemeClr val="accent6">
                    <a:lumMod val="75000"/>
                  </a:schemeClr>
                </a:solidFill>
                <a:latin typeface="+mj-lt"/>
              </a:rPr>
              <a:t>2.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đặt</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đâu</a:t>
            </a:r>
            <a:r>
              <a:rPr lang="vi-VN"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C238813-6EDC-49C5-8D5C-B80523462C08}"/>
              </a:ext>
            </a:extLst>
          </p:cNvPr>
          <p:cNvSpPr txBox="1"/>
          <p:nvPr/>
        </p:nvSpPr>
        <p:spPr>
          <a:xfrm>
            <a:off x="3839818" y="325320"/>
            <a:ext cx="5593235" cy="646331"/>
          </a:xfrm>
          <a:prstGeom prst="rect">
            <a:avLst/>
          </a:prstGeom>
          <a:noFill/>
        </p:spPr>
        <p:txBody>
          <a:bodyPr wrap="square" rtlCol="0">
            <a:spAutoFit/>
          </a:bodyPr>
          <a:lstStyle/>
          <a:p>
            <a:pPr algn="ctr"/>
            <a:r>
              <a:rPr lang="vi-VN" sz="3600" b="1" dirty="0">
                <a:solidFill>
                  <a:srgbClr val="FF0000"/>
                </a:solidFill>
                <a:latin typeface="+mj-lt"/>
              </a:rPr>
              <a:t>TRẢ LỜI CÂU HỎI</a:t>
            </a:r>
            <a:endParaRPr lang="en-US" sz="3600" b="1" dirty="0">
              <a:solidFill>
                <a:srgbClr val="FF0000"/>
              </a:solidFill>
              <a:latin typeface="+mj-lt"/>
            </a:endParaRPr>
          </a:p>
        </p:txBody>
      </p:sp>
      <p:sp>
        <p:nvSpPr>
          <p:cNvPr id="15" name="TextBox 14">
            <a:extLst>
              <a:ext uri="{FF2B5EF4-FFF2-40B4-BE49-F238E27FC236}">
                <a16:creationId xmlns:a16="http://schemas.microsoft.com/office/drawing/2014/main" id="{CB28E0AE-2FFE-4F65-8B15-364F5E287DDD}"/>
              </a:ext>
            </a:extLst>
          </p:cNvPr>
          <p:cNvSpPr txBox="1"/>
          <p:nvPr/>
        </p:nvSpPr>
        <p:spPr>
          <a:xfrm>
            <a:off x="2673879" y="1694541"/>
            <a:ext cx="8529912" cy="1468864"/>
          </a:xfrm>
          <a:prstGeom prst="rect">
            <a:avLst/>
          </a:prstGeom>
          <a:noFill/>
        </p:spPr>
        <p:txBody>
          <a:bodyPr wrap="square" rtlCol="0">
            <a:spAutoFit/>
          </a:bodyPr>
          <a:lstStyle/>
          <a:p>
            <a:pPr algn="just">
              <a:lnSpc>
                <a:spcPct val="150000"/>
              </a:lnSpc>
            </a:pPr>
            <a:r>
              <a:rPr lang="vi-VN" sz="3200" dirty="0">
                <a:solidFill>
                  <a:srgbClr val="0000CC"/>
                </a:solidFill>
                <a:latin typeface="+mj-lt"/>
                <a:sym typeface="Wingdings" panose="05000000000000000000" pitchFamily="2" charset="2"/>
              </a:rPr>
              <a:t></a:t>
            </a:r>
            <a:r>
              <a:rPr lang="vi-VN" sz="3200" dirty="0">
                <a:solidFill>
                  <a:schemeClr val="accent6">
                    <a:lumMod val="75000"/>
                  </a:schemeClr>
                </a:solidFill>
                <a:latin typeface="+mj-lt"/>
                <a:sym typeface="Wingdings" panose="05000000000000000000" pitchFamily="2" charset="2"/>
              </a:rPr>
              <a:t> </a:t>
            </a:r>
            <a:r>
              <a:rPr lang="en-US" sz="3200" dirty="0" err="1">
                <a:solidFill>
                  <a:srgbClr val="0000CC"/>
                </a:solidFill>
                <a:latin typeface="Times New Roman" panose="02020603050405020304" pitchFamily="18" charset="0"/>
                <a:cs typeface="Times New Roman" panose="02020603050405020304" pitchFamily="18" charset="0"/>
              </a:rPr>
              <a:t>Mọi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người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đến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thư</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viện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để</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đọc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sách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hoặc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mượn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sách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về</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nhà</a:t>
            </a:r>
            <a:r>
              <a:rPr lang="en-US" sz="3200" dirty="0">
                <a:solidFill>
                  <a:srgbClr val="0000CC"/>
                </a:solidFill>
                <a:latin typeface="Times New Roman" panose="02020603050405020304" pitchFamily="18" charset="0"/>
                <a:cs typeface="Times New Roman" panose="02020603050405020304" pitchFamily="18" charset="0"/>
              </a:rPr>
              <a:t>.</a:t>
            </a:r>
            <a:endParaRPr lang="vi-VN" sz="3200" dirty="0">
              <a:solidFill>
                <a:srgbClr val="0000CC"/>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5049BFB-244F-4558-9F6E-7DD60B1014B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365670" y="289368"/>
            <a:ext cx="2308209" cy="1794381"/>
          </a:xfrm>
          <a:prstGeom prst="flowChartConnector">
            <a:avLst/>
          </a:prstGeom>
          <a:ln>
            <a:noFill/>
          </a:ln>
          <a:effectLst>
            <a:softEdge rad="112500"/>
          </a:effectLst>
        </p:spPr>
      </p:pic>
      <p:graphicFrame>
        <p:nvGraphicFramePr>
          <p:cNvPr id="11" name="Table 10">
            <a:extLst>
              <a:ext uri="{FF2B5EF4-FFF2-40B4-BE49-F238E27FC236}">
                <a16:creationId xmlns:a16="http://schemas.microsoft.com/office/drawing/2014/main" id="{7876295D-94B1-4093-ACC0-FF4D990157EB}"/>
              </a:ext>
            </a:extLst>
          </p:cNvPr>
          <p:cNvGraphicFramePr>
            <a:graphicFrameLocks noGrp="1"/>
          </p:cNvGraphicFramePr>
          <p:nvPr>
            <p:extLst>
              <p:ext uri="{D42A27DB-BD31-4B8C-83A1-F6EECF244321}">
                <p14:modId xmlns:p14="http://schemas.microsoft.com/office/powerpoint/2010/main" val="3738425285"/>
              </p:ext>
            </p:extLst>
          </p:nvPr>
        </p:nvGraphicFramePr>
        <p:xfrm>
          <a:off x="724395" y="4033522"/>
          <a:ext cx="4639257" cy="2429389"/>
        </p:xfrm>
        <a:graphic>
          <a:graphicData uri="http://schemas.openxmlformats.org/drawingml/2006/table">
            <a:tbl>
              <a:tblPr firstRow="1" bandRow="1">
                <a:tableStyleId>{00A15C55-8517-42AA-B614-E9B94910E393}</a:tableStyleId>
              </a:tblPr>
              <a:tblGrid>
                <a:gridCol w="4639257">
                  <a:extLst>
                    <a:ext uri="{9D8B030D-6E8A-4147-A177-3AD203B41FA5}">
                      <a16:colId xmlns:a16="http://schemas.microsoft.com/office/drawing/2014/main" val="824984181"/>
                    </a:ext>
                  </a:extLst>
                </a:gridCol>
              </a:tblGrid>
              <a:tr h="457938">
                <a:tc>
                  <a:txBody>
                    <a:bodyPr/>
                    <a:lstStyle/>
                    <a:p>
                      <a:pPr algn="ctr"/>
                      <a:r>
                        <a:rPr lang="en-US" sz="2800" dirty="0">
                          <a:solidFill>
                            <a:srgbClr val="000000"/>
                          </a:solidFill>
                          <a:latin typeface="+mj-lt"/>
                        </a:rPr>
                        <a:t>A</a:t>
                      </a:r>
                    </a:p>
                  </a:txBody>
                  <a:tcPr marL="121920" marR="121920" marT="60960" marB="60960"/>
                </a:tc>
                <a:extLst>
                  <a:ext uri="{0D108BD9-81ED-4DB2-BD59-A6C34878D82A}">
                    <a16:rowId xmlns:a16="http://schemas.microsoft.com/office/drawing/2014/main" val="1295312965"/>
                  </a:ext>
                </a:extLst>
              </a:tr>
              <a:tr h="780191">
                <a:tc>
                  <a:txBody>
                    <a:bodyPr/>
                    <a:lstStyle/>
                    <a:p>
                      <a:pPr algn="l"/>
                      <a:r>
                        <a:rPr lang="en-US" sz="2800" dirty="0" err="1">
                          <a:solidFill>
                            <a:srgbClr val="000000"/>
                          </a:solidFill>
                          <a:latin typeface="Times New Roman" panose="02020603050405020304" pitchFamily="18" charset="0"/>
                          <a:cs typeface="Times New Roman" panose="02020603050405020304" pitchFamily="18" charset="0"/>
                        </a:rPr>
                        <a:t>Thư</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viện</a:t>
                      </a:r>
                      <a:r>
                        <a:rPr lang="en-US" sz="2800" dirty="0">
                          <a:solidFill>
                            <a:srgbClr val="000000"/>
                          </a:solidFill>
                          <a:latin typeface="Times New Roman" panose="02020603050405020304" pitchFamily="18" charset="0"/>
                          <a:cs typeface="Times New Roman" panose="02020603050405020304" pitchFamily="18" charset="0"/>
                        </a:rPr>
                        <a:t> Lô-</a:t>
                      </a:r>
                      <a:r>
                        <a:rPr lang="en-US" sz="2800" dirty="0" err="1">
                          <a:solidFill>
                            <a:srgbClr val="000000"/>
                          </a:solidFill>
                          <a:latin typeface="Times New Roman" panose="02020603050405020304" pitchFamily="18" charset="0"/>
                          <a:cs typeface="Times New Roman" panose="02020603050405020304" pitchFamily="18" charset="0"/>
                        </a:rPr>
                        <a:t>gô</a:t>
                      </a:r>
                      <a:r>
                        <a:rPr lang="en-US" sz="2800" dirty="0">
                          <a:solidFill>
                            <a:srgbClr val="000000"/>
                          </a:solidFill>
                          <a:latin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cs typeface="Times New Roman" panose="02020603050405020304" pitchFamily="18" charset="0"/>
                        </a:rPr>
                        <a:t>xơ</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Đức</a:t>
                      </a:r>
                      <a:endParaRPr lang="en-US" sz="2800" dirty="0">
                        <a:solidFill>
                          <a:srgbClr val="000000"/>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1824778928"/>
                  </a:ext>
                </a:extLst>
              </a:tr>
              <a:tr h="550279">
                <a:tc>
                  <a:txBody>
                    <a:bodyPr/>
                    <a:lstStyle/>
                    <a:p>
                      <a:pPr algn="l"/>
                      <a:r>
                        <a:rPr lang="en-US" sz="2800" baseline="0" dirty="0" err="1">
                          <a:solidFill>
                            <a:srgbClr val="000000"/>
                          </a:solidFill>
                          <a:latin typeface="Times New Roman" panose="02020603050405020304" pitchFamily="18" charset="0"/>
                          <a:cs typeface="Times New Roman" panose="02020603050405020304" pitchFamily="18" charset="0"/>
                        </a:rPr>
                        <a:t>Nhiều</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thư</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viện</a:t>
                      </a:r>
                      <a:r>
                        <a:rPr lang="en-US" sz="2800" baseline="0" dirty="0">
                          <a:solidFill>
                            <a:srgbClr val="000000"/>
                          </a:solidFill>
                          <a:latin typeface="Times New Roman" panose="02020603050405020304" pitchFamily="18" charset="0"/>
                          <a:cs typeface="Times New Roman" panose="02020603050405020304" pitchFamily="18" charset="0"/>
                        </a:rPr>
                        <a:t> ở </a:t>
                      </a:r>
                      <a:r>
                        <a:rPr lang="en-US" sz="2800" baseline="0" dirty="0" err="1">
                          <a:solidFill>
                            <a:srgbClr val="000000"/>
                          </a:solidFill>
                          <a:latin typeface="Times New Roman" panose="02020603050405020304" pitchFamily="18" charset="0"/>
                          <a:cs typeface="Times New Roman" panose="02020603050405020304" pitchFamily="18" charset="0"/>
                        </a:rPr>
                        <a:t>Phần</a:t>
                      </a:r>
                      <a:r>
                        <a:rPr lang="en-US" sz="2800" baseline="0" dirty="0">
                          <a:solidFill>
                            <a:srgbClr val="000000"/>
                          </a:solidFill>
                          <a:latin typeface="Times New Roman" panose="02020603050405020304" pitchFamily="18" charset="0"/>
                          <a:cs typeface="Times New Roman" panose="02020603050405020304" pitchFamily="18" charset="0"/>
                        </a:rPr>
                        <a:t> Lan</a:t>
                      </a:r>
                    </a:p>
                  </a:txBody>
                  <a:tcPr marL="121920" marR="121920" marT="60960" marB="60960"/>
                </a:tc>
                <a:extLst>
                  <a:ext uri="{0D108BD9-81ED-4DB2-BD59-A6C34878D82A}">
                    <a16:rowId xmlns:a16="http://schemas.microsoft.com/office/drawing/2014/main" val="3620456872"/>
                  </a:ext>
                </a:extLst>
              </a:tr>
              <a:tr h="550279">
                <a:tc>
                  <a:txBody>
                    <a:bodyPr/>
                    <a:lstStyle/>
                    <a:p>
                      <a:pPr algn="l"/>
                      <a:r>
                        <a:rPr lang="en-US" sz="2800" baseline="0" dirty="0" err="1">
                          <a:solidFill>
                            <a:srgbClr val="000000"/>
                          </a:solidFill>
                          <a:latin typeface="Times New Roman" panose="02020603050405020304" pitchFamily="18" charset="0"/>
                          <a:cs typeface="Times New Roman" panose="02020603050405020304" pitchFamily="18" charset="0"/>
                        </a:rPr>
                        <a:t>Một</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thư</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viện</a:t>
                      </a:r>
                      <a:r>
                        <a:rPr lang="en-US" sz="2800" baseline="0" dirty="0">
                          <a:solidFill>
                            <a:srgbClr val="000000"/>
                          </a:solidFill>
                          <a:latin typeface="Times New Roman" panose="02020603050405020304" pitchFamily="18" charset="0"/>
                          <a:cs typeface="Times New Roman" panose="02020603050405020304" pitchFamily="18" charset="0"/>
                        </a:rPr>
                        <a:t> ở </a:t>
                      </a:r>
                      <a:r>
                        <a:rPr lang="en-US" sz="2800" baseline="0" dirty="0" err="1">
                          <a:solidFill>
                            <a:srgbClr val="000000"/>
                          </a:solidFill>
                          <a:latin typeface="Times New Roman" panose="02020603050405020304" pitchFamily="18" charset="0"/>
                          <a:cs typeface="Times New Roman" panose="02020603050405020304" pitchFamily="18" charset="0"/>
                        </a:rPr>
                        <a:t>châu</a:t>
                      </a:r>
                      <a:r>
                        <a:rPr lang="en-US" sz="2800" baseline="0" dirty="0">
                          <a:solidFill>
                            <a:srgbClr val="000000"/>
                          </a:solidFill>
                          <a:latin typeface="Times New Roman" panose="02020603050405020304" pitchFamily="18" charset="0"/>
                          <a:cs typeface="Times New Roman" panose="02020603050405020304" pitchFamily="18" charset="0"/>
                        </a:rPr>
                        <a:t> Phi</a:t>
                      </a:r>
                    </a:p>
                  </a:txBody>
                  <a:tcPr marL="121920" marR="121920" marT="60960" marB="60960"/>
                </a:tc>
                <a:extLst>
                  <a:ext uri="{0D108BD9-81ED-4DB2-BD59-A6C34878D82A}">
                    <a16:rowId xmlns:a16="http://schemas.microsoft.com/office/drawing/2014/main" val="2402026801"/>
                  </a:ext>
                </a:extLst>
              </a:tr>
            </a:tbl>
          </a:graphicData>
        </a:graphic>
      </p:graphicFrame>
      <p:graphicFrame>
        <p:nvGraphicFramePr>
          <p:cNvPr id="12" name="Table 11">
            <a:extLst>
              <a:ext uri="{FF2B5EF4-FFF2-40B4-BE49-F238E27FC236}">
                <a16:creationId xmlns:a16="http://schemas.microsoft.com/office/drawing/2014/main" id="{5083807E-CF95-4C63-B932-3031515BADC9}"/>
              </a:ext>
            </a:extLst>
          </p:cNvPr>
          <p:cNvGraphicFramePr>
            <a:graphicFrameLocks noGrp="1"/>
          </p:cNvGraphicFramePr>
          <p:nvPr>
            <p:extLst>
              <p:ext uri="{D42A27DB-BD31-4B8C-83A1-F6EECF244321}">
                <p14:modId xmlns:p14="http://schemas.microsoft.com/office/powerpoint/2010/main" val="3138370491"/>
              </p:ext>
            </p:extLst>
          </p:nvPr>
        </p:nvGraphicFramePr>
        <p:xfrm>
          <a:off x="6617737" y="4033522"/>
          <a:ext cx="5036803" cy="2425392"/>
        </p:xfrm>
        <a:graphic>
          <a:graphicData uri="http://schemas.openxmlformats.org/drawingml/2006/table">
            <a:tbl>
              <a:tblPr firstRow="1" bandRow="1">
                <a:tableStyleId>{69012ECD-51FC-41F1-AA8D-1B2483CD663E}</a:tableStyleId>
              </a:tblPr>
              <a:tblGrid>
                <a:gridCol w="5036803">
                  <a:extLst>
                    <a:ext uri="{9D8B030D-6E8A-4147-A177-3AD203B41FA5}">
                      <a16:colId xmlns:a16="http://schemas.microsoft.com/office/drawing/2014/main" val="824984181"/>
                    </a:ext>
                  </a:extLst>
                </a:gridCol>
              </a:tblGrid>
              <a:tr h="539887">
                <a:tc>
                  <a:txBody>
                    <a:bodyPr/>
                    <a:lstStyle/>
                    <a:p>
                      <a:pPr algn="ctr"/>
                      <a:r>
                        <a:rPr lang="en-US" sz="2800" dirty="0">
                          <a:solidFill>
                            <a:srgbClr val="000000"/>
                          </a:solidFill>
                          <a:latin typeface="+mj-lt"/>
                        </a:rPr>
                        <a:t>B</a:t>
                      </a:r>
                    </a:p>
                  </a:txBody>
                  <a:tcPr marL="121920" marR="121920" marT="60960" marB="60960"/>
                </a:tc>
                <a:extLst>
                  <a:ext uri="{0D108BD9-81ED-4DB2-BD59-A6C34878D82A}">
                    <a16:rowId xmlns:a16="http://schemas.microsoft.com/office/drawing/2014/main" val="1295312965"/>
                  </a:ext>
                </a:extLst>
              </a:tr>
              <a:tr h="625584">
                <a:tc>
                  <a:txBody>
                    <a:bodyPr/>
                    <a:lstStyle/>
                    <a:p>
                      <a:pPr algn="l"/>
                      <a:r>
                        <a:rPr lang="en-US" sz="2800" dirty="0" err="1">
                          <a:solidFill>
                            <a:srgbClr val="000000"/>
                          </a:solidFill>
                          <a:latin typeface="Times New Roman" panose="02020603050405020304" pitchFamily="18" charset="0"/>
                          <a:cs typeface="Times New Roman" panose="02020603050405020304" pitchFamily="18" charset="0"/>
                        </a:rPr>
                        <a:t>đặt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chiếc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xe</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buýt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cũ</a:t>
                      </a:r>
                      <a:r>
                        <a:rPr lang="en-US" sz="2800" dirty="0">
                          <a:solidFill>
                            <a:srgbClr val="000000"/>
                          </a:solidFill>
                          <a:latin typeface="Times New Roman" panose="02020603050405020304" pitchFamily="18" charset="0"/>
                          <a:cs typeface="Times New Roman" panose="02020603050405020304" pitchFamily="18" charset="0"/>
                        </a:rPr>
                        <a:t>.</a:t>
                      </a:r>
                    </a:p>
                  </a:txBody>
                  <a:tcPr marL="121920" marR="121920" marT="60960" marB="60960"/>
                </a:tc>
                <a:extLst>
                  <a:ext uri="{0D108BD9-81ED-4DB2-BD59-A6C34878D82A}">
                    <a16:rowId xmlns:a16="http://schemas.microsoft.com/office/drawing/2014/main" val="1824778928"/>
                  </a:ext>
                </a:extLst>
              </a:tr>
              <a:tr h="625584">
                <a:tc>
                  <a:txBody>
                    <a:bodyPr/>
                    <a:lstStyle/>
                    <a:p>
                      <a:pPr algn="l"/>
                      <a:r>
                        <a:rPr lang="en-US" sz="2800" baseline="0" dirty="0" err="1">
                          <a:solidFill>
                            <a:srgbClr val="000000"/>
                          </a:solidFill>
                          <a:latin typeface="Times New Roman" panose="02020603050405020304" pitchFamily="18" charset="0"/>
                          <a:cs typeface="Times New Roman" panose="02020603050405020304" pitchFamily="18" charset="0"/>
                        </a:rPr>
                        <a:t>đặt</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trên</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lưng</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lạc</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đà</a:t>
                      </a:r>
                      <a:r>
                        <a:rPr lang="en-US" sz="2800" baseline="0" dirty="0">
                          <a:solidFill>
                            <a:srgbClr val="000000"/>
                          </a:solidFill>
                          <a:latin typeface="Times New Roman" panose="02020603050405020304" pitchFamily="18" charset="0"/>
                          <a:cs typeface="Times New Roman" panose="02020603050405020304" pitchFamily="18" charset="0"/>
                        </a:rPr>
                        <a:t>.</a:t>
                      </a:r>
                    </a:p>
                  </a:txBody>
                  <a:tcPr marL="121920" marR="121920" marT="60960" marB="60960"/>
                </a:tc>
                <a:extLst>
                  <a:ext uri="{0D108BD9-81ED-4DB2-BD59-A6C34878D82A}">
                    <a16:rowId xmlns:a16="http://schemas.microsoft.com/office/drawing/2014/main" val="3620456872"/>
                  </a:ext>
                </a:extLst>
              </a:tr>
              <a:tr h="625584">
                <a:tc>
                  <a:txBody>
                    <a:bodyPr/>
                    <a:lstStyle/>
                    <a:p>
                      <a:pPr algn="l"/>
                      <a:r>
                        <a:rPr lang="en-US" sz="2800" baseline="0" dirty="0" err="1">
                          <a:solidFill>
                            <a:srgbClr val="000000"/>
                          </a:solidFill>
                          <a:latin typeface="Times New Roman" panose="02020603050405020304" pitchFamily="18" charset="0"/>
                          <a:cs typeface="Times New Roman" panose="02020603050405020304" pitchFamily="18" charset="0"/>
                        </a:rPr>
                        <a:t>đặt</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trên</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một</a:t>
                      </a:r>
                      <a:r>
                        <a:rPr lang="en-US" sz="2800" baseline="0" dirty="0">
                          <a:solidFill>
                            <a:srgbClr val="000000"/>
                          </a:solidFill>
                          <a:latin typeface="Times New Roman" panose="02020603050405020304" pitchFamily="18" charset="0"/>
                          <a:cs typeface="Times New Roman" panose="02020603050405020304" pitchFamily="18" charset="0"/>
                        </a:rPr>
                        <a:t> con </a:t>
                      </a:r>
                      <a:r>
                        <a:rPr lang="en-US" sz="2800" baseline="0" dirty="0" err="1">
                          <a:solidFill>
                            <a:srgbClr val="000000"/>
                          </a:solidFill>
                          <a:latin typeface="Times New Roman" panose="02020603050405020304" pitchFamily="18" charset="0"/>
                          <a:cs typeface="Times New Roman" panose="02020603050405020304" pitchFamily="18" charset="0"/>
                        </a:rPr>
                        <a:t>tàu</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biển</a:t>
                      </a:r>
                      <a:r>
                        <a:rPr lang="en-US" sz="2800" baseline="0" dirty="0">
                          <a:solidFill>
                            <a:srgbClr val="000000"/>
                          </a:solidFill>
                          <a:latin typeface="Times New Roman" panose="02020603050405020304" pitchFamily="18" charset="0"/>
                          <a:cs typeface="Times New Roman" panose="02020603050405020304" pitchFamily="18" charset="0"/>
                        </a:rPr>
                        <a:t>.</a:t>
                      </a:r>
                    </a:p>
                  </a:txBody>
                  <a:tcPr marL="121920" marR="121920" marT="60960" marB="60960"/>
                </a:tc>
                <a:extLst>
                  <a:ext uri="{0D108BD9-81ED-4DB2-BD59-A6C34878D82A}">
                    <a16:rowId xmlns:a16="http://schemas.microsoft.com/office/drawing/2014/main" val="2402026801"/>
                  </a:ext>
                </a:extLst>
              </a:tr>
            </a:tbl>
          </a:graphicData>
        </a:graphic>
      </p:graphicFrame>
      <p:cxnSp>
        <p:nvCxnSpPr>
          <p:cNvPr id="14" name="Straight Connector 13">
            <a:extLst>
              <a:ext uri="{FF2B5EF4-FFF2-40B4-BE49-F238E27FC236}">
                <a16:creationId xmlns:a16="http://schemas.microsoft.com/office/drawing/2014/main" id="{2E588D91-37E1-49B8-B97D-70ABD22DD8B3}"/>
              </a:ext>
            </a:extLst>
          </p:cNvPr>
          <p:cNvCxnSpPr>
            <a:cxnSpLocks/>
          </p:cNvCxnSpPr>
          <p:nvPr/>
        </p:nvCxnSpPr>
        <p:spPr>
          <a:xfrm>
            <a:off x="5342994" y="4832970"/>
            <a:ext cx="1274743" cy="12343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09EF27-D62C-4952-A79C-67B1E41A78A0}"/>
              </a:ext>
            </a:extLst>
          </p:cNvPr>
          <p:cNvCxnSpPr>
            <a:cxnSpLocks/>
          </p:cNvCxnSpPr>
          <p:nvPr/>
        </p:nvCxnSpPr>
        <p:spPr>
          <a:xfrm flipV="1">
            <a:off x="5324295" y="4832971"/>
            <a:ext cx="1293442" cy="7959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0B4E01-421F-46A5-B6F5-C9E0C02C5DB2}"/>
              </a:ext>
            </a:extLst>
          </p:cNvPr>
          <p:cNvCxnSpPr>
            <a:cxnSpLocks/>
          </p:cNvCxnSpPr>
          <p:nvPr/>
        </p:nvCxnSpPr>
        <p:spPr>
          <a:xfrm flipV="1">
            <a:off x="5342994" y="5450141"/>
            <a:ext cx="1293442" cy="6918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692435" y="1214332"/>
            <a:ext cx="9791279" cy="661207"/>
          </a:xfrm>
          <a:prstGeom prst="rect">
            <a:avLst/>
          </a:prstGeom>
          <a:noFill/>
        </p:spPr>
        <p:txBody>
          <a:bodyPr wrap="square" rtlCol="0">
            <a:spAutoFit/>
          </a:bodyPr>
          <a:lstStyle/>
          <a:p>
            <a:pPr algn="just">
              <a:lnSpc>
                <a:spcPct val="150000"/>
              </a:lnSpc>
            </a:pPr>
            <a:r>
              <a:rPr lang="vi-VN" sz="2800" b="1" dirty="0">
                <a:solidFill>
                  <a:srgbClr val="FF0000"/>
                </a:solidFill>
                <a:latin typeface="+mj-lt"/>
              </a:rPr>
              <a:t>3. </a:t>
            </a:r>
            <a:r>
              <a:rPr lang="en-US" sz="2800" b="1" dirty="0" err="1">
                <a:solidFill>
                  <a:srgbClr val="FF0000"/>
                </a:solidFill>
                <a:latin typeface="Times New Roman" panose="02020603050405020304" pitchFamily="18" charset="0"/>
                <a:cs typeface="Times New Roman" panose="02020603050405020304" pitchFamily="18" charset="0"/>
              </a:rPr>
              <a:t>Vì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thư</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gọi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thư</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a:t>
            </a:r>
            <a:r>
              <a:rPr lang="vi-VN" sz="2800" b="1" dirty="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9D39EB17-5046-4F41-A5B1-93F7EECFD63C}"/>
              </a:ext>
            </a:extLst>
          </p:cNvPr>
          <p:cNvSpPr txBox="1"/>
          <p:nvPr/>
        </p:nvSpPr>
        <p:spPr>
          <a:xfrm>
            <a:off x="631477" y="2122307"/>
            <a:ext cx="10960881" cy="1315873"/>
          </a:xfrm>
          <a:prstGeom prst="rect">
            <a:avLst/>
          </a:prstGeom>
          <a:noFill/>
        </p:spPr>
        <p:txBody>
          <a:bodyPr wrap="square" rtlCol="0">
            <a:spAutoFit/>
          </a:bodyPr>
          <a:lstStyle/>
          <a:p>
            <a:pPr algn="just">
              <a:lnSpc>
                <a:spcPct val="150000"/>
              </a:lnSpc>
            </a:pPr>
            <a:r>
              <a:rPr lang="vi-VN" sz="2800" b="1" dirty="0">
                <a:solidFill>
                  <a:srgbClr val="0000CC"/>
                </a:solidFill>
                <a:latin typeface="+mj-lt"/>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Các</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thư</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viện</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kể</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gọi</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thư</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viện</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đi</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rPr>
              <a:t>vì</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chúng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khả</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năng</a:t>
            </a:r>
            <a:r>
              <a:rPr lang="en-US" sz="2800" b="1" dirty="0">
                <a:solidFill>
                  <a:srgbClr val="0000CC"/>
                </a:solidFill>
                <a:latin typeface="Times New Roman" panose="02020603050405020304" pitchFamily="18" charset="0"/>
                <a:cs typeface="Times New Roman" panose="02020603050405020304" pitchFamily="18" charset="0"/>
              </a:rPr>
              <a:t> di </a:t>
            </a:r>
            <a:r>
              <a:rPr lang="en-US" sz="2800" b="1" dirty="0" err="1">
                <a:solidFill>
                  <a:srgbClr val="0000CC"/>
                </a:solidFill>
                <a:latin typeface="Times New Roman" panose="02020603050405020304" pitchFamily="18" charset="0"/>
                <a:cs typeface="Times New Roman" panose="02020603050405020304" pitchFamily="18" charset="0"/>
              </a:rPr>
              <a:t>chuyển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để</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mang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người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đọc</a:t>
            </a:r>
            <a:r>
              <a:rPr lang="en-US" sz="2800" b="1" dirty="0">
                <a:solidFill>
                  <a:srgbClr val="0000CC"/>
                </a:solidFill>
                <a:latin typeface="Times New Roman" panose="02020603050405020304" pitchFamily="18" charset="0"/>
                <a:cs typeface="Times New Roman" panose="02020603050405020304" pitchFamily="18" charset="0"/>
              </a:rPr>
              <a:t>.</a:t>
            </a:r>
            <a:endParaRPr lang="vi-VN" sz="2800" b="1" dirty="0">
              <a:solidFill>
                <a:srgbClr val="0000CC"/>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DB9D681-F163-44D1-A491-C20D563D1A53}"/>
              </a:ext>
            </a:extLst>
          </p:cNvPr>
          <p:cNvSpPr txBox="1"/>
          <p:nvPr/>
        </p:nvSpPr>
        <p:spPr>
          <a:xfrm>
            <a:off x="631476" y="3670612"/>
            <a:ext cx="9791279" cy="669542"/>
          </a:xfrm>
          <a:prstGeom prst="rect">
            <a:avLst/>
          </a:prstGeom>
          <a:noFill/>
        </p:spPr>
        <p:txBody>
          <a:bodyPr wrap="square" rtlCol="0">
            <a:spAutoFit/>
          </a:bodyPr>
          <a:lstStyle/>
          <a:p>
            <a:pPr algn="just">
              <a:lnSpc>
                <a:spcPct val="150000"/>
              </a:lnSpc>
            </a:pPr>
            <a:r>
              <a:rPr lang="en-US" sz="2800" b="1" dirty="0">
                <a:solidFill>
                  <a:srgbClr val="FF0000"/>
                </a:solidFill>
                <a:latin typeface="Times New Roman" panose="02020603050405020304" pitchFamily="18" charset="0"/>
                <a:cs typeface="Times New Roman" panose="02020603050405020304" pitchFamily="18" charset="0"/>
              </a:rPr>
              <a:t>4</a:t>
            </a:r>
            <a:r>
              <a:rPr lang="vi-VN" sz="2800" b="1" dirty="0">
                <a:solidFill>
                  <a:srgbClr val="FF000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Theo </a:t>
            </a: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thư</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vi-VN" sz="2800" b="1" dirty="0">
                <a:solidFill>
                  <a:srgbClr val="FF000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AED8CA64-C865-419C-A90D-F6B657DDFB4C}"/>
              </a:ext>
            </a:extLst>
          </p:cNvPr>
          <p:cNvSpPr txBox="1"/>
          <p:nvPr/>
        </p:nvSpPr>
        <p:spPr>
          <a:xfrm>
            <a:off x="599641" y="4545037"/>
            <a:ext cx="10992717" cy="1307537"/>
          </a:xfrm>
          <a:prstGeom prst="rect">
            <a:avLst/>
          </a:prstGeom>
          <a:noFill/>
        </p:spPr>
        <p:txBody>
          <a:bodyPr wrap="square" rtlCol="0">
            <a:spAutoFit/>
          </a:bodyPr>
          <a:lstStyle/>
          <a:p>
            <a:pPr algn="just">
              <a:lnSpc>
                <a:spcPct val="150000"/>
              </a:lnSpc>
            </a:pPr>
            <a:r>
              <a:rPr lang="vi-VN" sz="2800" dirty="0">
                <a:solidFill>
                  <a:srgbClr val="0000CC"/>
                </a:solidFill>
                <a:latin typeface="+mj-lt"/>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đi</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xa</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mà</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vẫn</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sách</a:t>
            </a:r>
            <a:r>
              <a:rPr lang="en-US"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CC"/>
                </a:solidFill>
                <a:latin typeface="Times New Roman" panose="02020603050405020304" pitchFamily="18" charset="0"/>
                <a:cs typeface="Times New Roman" panose="02020603050405020304" pitchFamily="18" charset="0"/>
              </a:rPr>
              <a:t>Có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thể</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mang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tận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nơi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người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đọc</a:t>
            </a:r>
            <a:r>
              <a:rPr lang="en-US" sz="2800" b="1" dirty="0">
                <a:solidFill>
                  <a:srgbClr val="0000CC"/>
                </a:solidFill>
                <a:latin typeface="Times New Roman" panose="02020603050405020304" pitchFamily="18" charset="0"/>
                <a:cs typeface="Times New Roman" panose="02020603050405020304" pitchFamily="18" charset="0"/>
              </a:rPr>
              <a:t>…</a:t>
            </a:r>
            <a:endParaRPr lang="vi-VN" sz="2800" b="1" dirty="0">
              <a:solidFill>
                <a:srgbClr val="0000CC"/>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00122D4-5B9A-4BDC-A69B-2354F08D68C5}"/>
              </a:ext>
            </a:extLst>
          </p:cNvPr>
          <p:cNvSpPr txBox="1"/>
          <p:nvPr/>
        </p:nvSpPr>
        <p:spPr>
          <a:xfrm>
            <a:off x="3297076" y="404005"/>
            <a:ext cx="5629682" cy="707886"/>
          </a:xfrm>
          <a:prstGeom prst="rect">
            <a:avLst/>
          </a:prstGeom>
          <a:noFill/>
        </p:spPr>
        <p:txBody>
          <a:bodyPr wrap="square" rtlCol="0">
            <a:spAutoFit/>
          </a:bodyPr>
          <a:lstStyle/>
          <a:p>
            <a:pPr algn="ctr"/>
            <a:r>
              <a:rPr lang="vi-VN" sz="4000" b="1" dirty="0">
                <a:solidFill>
                  <a:srgbClr val="FF0000"/>
                </a:solidFill>
                <a:latin typeface="+mj-lt"/>
              </a:rPr>
              <a:t>TRẢ LỜI CÂU HỎI</a:t>
            </a:r>
            <a:endParaRPr lang="en-US" sz="4000" b="1" dirty="0">
              <a:solidFill>
                <a:srgbClr val="FF0000"/>
              </a:solidFill>
              <a:latin typeface="+mj-lt"/>
            </a:endParaRPr>
          </a:p>
        </p:txBody>
      </p:sp>
    </p:spTree>
    <p:custDataLst>
      <p:tags r:id="rId1"/>
    </p:custDataLst>
    <p:extLst>
      <p:ext uri="{BB962C8B-B14F-4D97-AF65-F5344CB8AC3E}">
        <p14:creationId xmlns:p14="http://schemas.microsoft.com/office/powerpoint/2010/main" val="1788580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7"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192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DFA81A-90E5-4FCB-9E96-A1EE0D577C34}"/>
              </a:ext>
            </a:extLst>
          </p:cNvPr>
          <p:cNvSpPr txBox="1"/>
          <p:nvPr/>
        </p:nvSpPr>
        <p:spPr>
          <a:xfrm>
            <a:off x="4126521" y="78173"/>
            <a:ext cx="4417255" cy="73975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a:ea typeface="Arial-Rounded"/>
                <a:cs typeface="+mn-cs"/>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881922" y="690134"/>
            <a:ext cx="10906455" cy="61178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nơi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lưu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giữ</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báo</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nơi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mọi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hoặc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mượn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về</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nghĩ</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rằng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chỉ</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nằm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chỗ</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Nhưng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rất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biết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Lô-</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gô</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xơ</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Đức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nổi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nhất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nằm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tàu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biển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khổng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lồ</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chở</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500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hành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từng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qua 45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nước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Phần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Lan,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hàng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trăm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di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động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những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xe</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buýt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cũ</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chạy</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khắp</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thành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phố</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châu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Phi,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lưng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Nhờ</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những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cuốn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băng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sa</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1" i="1" u="none" strike="noStrike" kern="1200" cap="none" spc="0" normalizeH="0" baseline="0" noProof="0" dirty="0">
                <a:ln>
                  <a:noFill/>
                </a:ln>
                <a:solidFill>
                  <a:srgbClr val="FF0000"/>
                </a:solidFill>
                <a:effectLst/>
                <a:uLnTx/>
                <a:uFillTx/>
                <a:latin typeface="Arial-Rounded"/>
                <a:ea typeface="Arial-Rounded"/>
                <a:cs typeface="+mn-cs"/>
              </a:rPr>
              <a:t>                (</a:t>
            </a:r>
            <a:r>
              <a:rPr kumimoji="0" lang="en-US" sz="2400" b="1" i="1" u="none" strike="noStrike" kern="1200" cap="none" spc="0" normalizeH="0" baseline="0" noProof="0" dirty="0" err="1">
                <a:ln>
                  <a:noFill/>
                </a:ln>
                <a:solidFill>
                  <a:srgbClr val="FF0000"/>
                </a:solidFill>
                <a:effectLst/>
                <a:uLnTx/>
                <a:uFillTx/>
                <a:latin typeface="Arial-Rounded"/>
                <a:ea typeface="Arial-Rounded"/>
                <a:cs typeface="+mn-cs"/>
              </a:rPr>
              <a:t>Hải</a:t>
            </a:r>
            <a:r>
              <a:rPr kumimoji="0" lang="en-US" sz="2400" b="1" i="1" u="none" strike="noStrike" kern="1200" cap="none" spc="0" normalizeH="0" baseline="0" noProof="0" dirty="0">
                <a:ln>
                  <a:noFill/>
                </a:ln>
                <a:solidFill>
                  <a:srgbClr val="FF0000"/>
                </a:solidFill>
                <a:effectLst/>
                <a:uLnTx/>
                <a:uFillTx/>
                <a:latin typeface="Arial-Rounded"/>
                <a:ea typeface="Arial-Rounded"/>
                <a:cs typeface="+mn-cs"/>
              </a:rPr>
              <a:t> Nam)</a:t>
            </a:r>
          </a:p>
        </p:txBody>
      </p:sp>
      <p:sp>
        <p:nvSpPr>
          <p:cNvPr id="7" name="Oval 6">
            <a:extLst>
              <a:ext uri="{FF2B5EF4-FFF2-40B4-BE49-F238E27FC236}">
                <a16:creationId xmlns:a16="http://schemas.microsoft.com/office/drawing/2014/main" id="{CDF4FCE3-B2D2-41D5-AC8F-BB09086254D0}"/>
              </a:ext>
            </a:extLst>
          </p:cNvPr>
          <p:cNvSpPr/>
          <p:nvPr/>
        </p:nvSpPr>
        <p:spPr>
          <a:xfrm>
            <a:off x="727578" y="773719"/>
            <a:ext cx="629520" cy="580373"/>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a:ea typeface="Arial-Rounded"/>
                <a:cs typeface="+mn-cs"/>
              </a:rPr>
              <a:t>1</a:t>
            </a:r>
          </a:p>
        </p:txBody>
      </p:sp>
      <p:sp>
        <p:nvSpPr>
          <p:cNvPr id="9" name="Oval 8">
            <a:extLst>
              <a:ext uri="{FF2B5EF4-FFF2-40B4-BE49-F238E27FC236}">
                <a16:creationId xmlns:a16="http://schemas.microsoft.com/office/drawing/2014/main" id="{1C8AF583-D3C0-45E8-9EFC-652635CA9B5D}"/>
              </a:ext>
            </a:extLst>
          </p:cNvPr>
          <p:cNvSpPr/>
          <p:nvPr/>
        </p:nvSpPr>
        <p:spPr>
          <a:xfrm>
            <a:off x="711688" y="2447765"/>
            <a:ext cx="629520" cy="580373"/>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a:ea typeface="Arial-Rounded"/>
                <a:cs typeface="+mn-cs"/>
              </a:rPr>
              <a:t>2</a:t>
            </a:r>
          </a:p>
        </p:txBody>
      </p:sp>
      <p:sp>
        <p:nvSpPr>
          <p:cNvPr id="12" name="Oval 11">
            <a:extLst>
              <a:ext uri="{FF2B5EF4-FFF2-40B4-BE49-F238E27FC236}">
                <a16:creationId xmlns:a16="http://schemas.microsoft.com/office/drawing/2014/main" id="{8FEE708B-738E-4DA8-803D-04ECDCCF1634}"/>
              </a:ext>
            </a:extLst>
          </p:cNvPr>
          <p:cNvSpPr/>
          <p:nvPr/>
        </p:nvSpPr>
        <p:spPr>
          <a:xfrm>
            <a:off x="739824" y="4010439"/>
            <a:ext cx="629520" cy="580373"/>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a:ea typeface="Arial-Rounded"/>
                <a:cs typeface="+mn-cs"/>
              </a:rPr>
              <a:t>3</a:t>
            </a:r>
          </a:p>
        </p:txBody>
      </p:sp>
    </p:spTree>
    <p:custDataLst>
      <p:tags r:id="rId1"/>
    </p:custDataLst>
    <p:extLst>
      <p:ext uri="{BB962C8B-B14F-4D97-AF65-F5344CB8AC3E}">
        <p14:creationId xmlns:p14="http://schemas.microsoft.com/office/powerpoint/2010/main" val="49039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9"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621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1E09A84C-8C81-4F3E-BEE5-8AD63090595A}"/>
              </a:ext>
            </a:extLst>
          </p:cNvPr>
          <p:cNvGraphicFramePr>
            <a:graphicFrameLocks noGrp="1"/>
          </p:cNvGraphicFramePr>
          <p:nvPr>
            <p:extLst>
              <p:ext uri="{D42A27DB-BD31-4B8C-83A1-F6EECF244321}">
                <p14:modId xmlns:p14="http://schemas.microsoft.com/office/powerpoint/2010/main" val="3504708946"/>
              </p:ext>
            </p:extLst>
          </p:nvPr>
        </p:nvGraphicFramePr>
        <p:xfrm>
          <a:off x="1584793" y="3230867"/>
          <a:ext cx="4150537" cy="2944849"/>
        </p:xfrm>
        <a:graphic>
          <a:graphicData uri="http://schemas.openxmlformats.org/drawingml/2006/table">
            <a:tbl>
              <a:tblPr firstRow="1" bandRow="1">
                <a:tableStyleId>{00A15C55-8517-42AA-B614-E9B94910E393}</a:tableStyleId>
              </a:tblPr>
              <a:tblGrid>
                <a:gridCol w="4150537">
                  <a:extLst>
                    <a:ext uri="{9D8B030D-6E8A-4147-A177-3AD203B41FA5}">
                      <a16:colId xmlns:a16="http://schemas.microsoft.com/office/drawing/2014/main" val="824984181"/>
                    </a:ext>
                  </a:extLst>
                </a:gridCol>
              </a:tblGrid>
              <a:tr h="679581">
                <a:tc>
                  <a:txBody>
                    <a:bodyPr/>
                    <a:lstStyle/>
                    <a:p>
                      <a:pPr algn="ct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chỉ</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endParaRPr lang="en-US" sz="2800" dirty="0">
                        <a:solidFill>
                          <a:schemeClr val="bg1"/>
                        </a:solidFill>
                        <a:latin typeface="Times New Roman" panose="02020603050405020304" pitchFamily="18" charset="0"/>
                        <a:cs typeface="Times New Roman" panose="02020603050405020304" pitchFamily="18" charset="0"/>
                      </a:endParaRPr>
                    </a:p>
                  </a:txBody>
                  <a:tcPr marL="121920" marR="121920" marT="60960" marB="60960">
                    <a:solidFill>
                      <a:srgbClr val="92D050"/>
                    </a:solidFill>
                  </a:tcPr>
                </a:tc>
                <a:extLst>
                  <a:ext uri="{0D108BD9-81ED-4DB2-BD59-A6C34878D82A}">
                    <a16:rowId xmlns:a16="http://schemas.microsoft.com/office/drawing/2014/main" val="1295312965"/>
                  </a:ext>
                </a:extLst>
              </a:tr>
              <a:tr h="2265268">
                <a:tc>
                  <a:txBody>
                    <a:bodyPr/>
                    <a:lstStyle/>
                    <a:p>
                      <a:pPr algn="l"/>
                      <a:endParaRPr lang="en-US" sz="2800" dirty="0">
                        <a:solidFill>
                          <a:srgbClr val="000000"/>
                        </a:solidFill>
                        <a:latin typeface="+mj-lt"/>
                      </a:endParaRPr>
                    </a:p>
                    <a:p>
                      <a:pPr algn="l"/>
                      <a:endParaRPr lang="en-US" sz="2800" dirty="0">
                        <a:solidFill>
                          <a:srgbClr val="000000"/>
                        </a:solidFill>
                        <a:latin typeface="+mj-lt"/>
                      </a:endParaRPr>
                    </a:p>
                    <a:p>
                      <a:pPr algn="l"/>
                      <a:endParaRPr lang="en-US" sz="2800" dirty="0">
                        <a:solidFill>
                          <a:srgbClr val="000000"/>
                        </a:solidFill>
                        <a:latin typeface="+mj-lt"/>
                      </a:endParaRPr>
                    </a:p>
                    <a:p>
                      <a:pPr algn="l"/>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824778928"/>
                  </a:ext>
                </a:extLst>
              </a:tr>
            </a:tbl>
          </a:graphicData>
        </a:graphic>
      </p:graphicFrame>
      <p:sp>
        <p:nvSpPr>
          <p:cNvPr id="8" name="TextBox 7">
            <a:extLst>
              <a:ext uri="{FF2B5EF4-FFF2-40B4-BE49-F238E27FC236}">
                <a16:creationId xmlns:a16="http://schemas.microsoft.com/office/drawing/2014/main" id="{B600F577-F819-4602-BCEB-985221633540}"/>
              </a:ext>
            </a:extLst>
          </p:cNvPr>
          <p:cNvSpPr txBox="1"/>
          <p:nvPr/>
        </p:nvSpPr>
        <p:spPr>
          <a:xfrm>
            <a:off x="1899138" y="436709"/>
            <a:ext cx="8079798" cy="587148"/>
          </a:xfrm>
          <a:prstGeom prst="rect">
            <a:avLst/>
          </a:prstGeom>
          <a:noFill/>
        </p:spPr>
        <p:txBody>
          <a:bodyPr wrap="square" rtlCol="0">
            <a:spAutoFit/>
          </a:bodyPr>
          <a:lstStyle/>
          <a:p>
            <a:pPr algn="just">
              <a:lnSpc>
                <a:spcPct val="150000"/>
              </a:lnSpc>
            </a:pPr>
            <a:r>
              <a:rPr lang="vi-VN" sz="2400" b="1" dirty="0">
                <a:solidFill>
                  <a:srgbClr val="FF0000"/>
                </a:solidFill>
                <a:latin typeface="+mj-lt"/>
              </a:rPr>
              <a:t>1. </a:t>
            </a:r>
            <a:r>
              <a:rPr lang="en-US" sz="2400" b="1" dirty="0" err="1">
                <a:solidFill>
                  <a:srgbClr val="FF0000"/>
                </a:solidFill>
                <a:latin typeface="Times New Roman" panose="02020603050405020304" pitchFamily="18" charset="0"/>
                <a:cs typeface="Times New Roman" panose="02020603050405020304" pitchFamily="18" charset="0"/>
              </a:rPr>
              <a:t>Xếp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ngữ</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dưới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hợp</a:t>
            </a:r>
            <a:r>
              <a:rPr lang="vi-VN" sz="2400" b="1" dirty="0">
                <a:solidFill>
                  <a:srgbClr val="FF0000"/>
                </a:solidFill>
                <a:latin typeface="Times New Roman" panose="02020603050405020304" pitchFamily="18" charset="0"/>
                <a:cs typeface="Times New Roman" panose="02020603050405020304" pitchFamily="18" charset="0"/>
              </a:rPr>
              <a:t>?</a:t>
            </a:r>
          </a:p>
        </p:txBody>
      </p:sp>
      <p:sp>
        <p:nvSpPr>
          <p:cNvPr id="10" name="Rounded Rectangle 21">
            <a:extLst>
              <a:ext uri="{FF2B5EF4-FFF2-40B4-BE49-F238E27FC236}">
                <a16:creationId xmlns:a16="http://schemas.microsoft.com/office/drawing/2014/main" id="{E67BC42C-7CF6-4FAB-997C-6BA4205F5F8F}"/>
              </a:ext>
            </a:extLst>
          </p:cNvPr>
          <p:cNvSpPr/>
          <p:nvPr/>
        </p:nvSpPr>
        <p:spPr>
          <a:xfrm>
            <a:off x="2012756" y="1523662"/>
            <a:ext cx="1565187" cy="503476"/>
          </a:xfrm>
          <a:prstGeom prst="roundRect">
            <a:avLst/>
          </a:prstGeom>
          <a:solidFill>
            <a:schemeClr val="accent4">
              <a:lumMod val="20000"/>
              <a:lumOff val="80000"/>
            </a:schemeClr>
          </a:solidFill>
          <a:ln w="28575">
            <a:solidFill>
              <a:srgbClr val="00B0F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thư</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viện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21">
            <a:extLst>
              <a:ext uri="{FF2B5EF4-FFF2-40B4-BE49-F238E27FC236}">
                <a16:creationId xmlns:a16="http://schemas.microsoft.com/office/drawing/2014/main" id="{DC3E7EA2-ABDD-4AD5-8CA2-87697B47C7D9}"/>
              </a:ext>
            </a:extLst>
          </p:cNvPr>
          <p:cNvSpPr/>
          <p:nvPr/>
        </p:nvSpPr>
        <p:spPr>
          <a:xfrm>
            <a:off x="3917853" y="1523662"/>
            <a:ext cx="1361987" cy="503476"/>
          </a:xfrm>
          <a:prstGeom prst="roundRect">
            <a:avLst/>
          </a:prstGeom>
          <a:solidFill>
            <a:schemeClr val="accent4">
              <a:lumMod val="20000"/>
              <a:lumOff val="80000"/>
            </a:schemeClr>
          </a:solidFill>
          <a:ln w="28575">
            <a:solidFill>
              <a:srgbClr val="00B0F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thủ</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thư</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21">
            <a:extLst>
              <a:ext uri="{FF2B5EF4-FFF2-40B4-BE49-F238E27FC236}">
                <a16:creationId xmlns:a16="http://schemas.microsoft.com/office/drawing/2014/main" id="{A91B00E0-DE3D-491D-A162-57E5DA19ED83}"/>
              </a:ext>
            </a:extLst>
          </p:cNvPr>
          <p:cNvSpPr/>
          <p:nvPr/>
        </p:nvSpPr>
        <p:spPr>
          <a:xfrm>
            <a:off x="5884604" y="1523660"/>
            <a:ext cx="1404656" cy="503476"/>
          </a:xfrm>
          <a:prstGeom prst="roundRect">
            <a:avLst/>
          </a:prstGeom>
          <a:solidFill>
            <a:schemeClr val="accent4">
              <a:lumMod val="20000"/>
              <a:lumOff val="80000"/>
            </a:schemeClr>
          </a:solidFill>
          <a:ln w="28575">
            <a:solidFill>
              <a:srgbClr val="00B0F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đọc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21">
            <a:extLst>
              <a:ext uri="{FF2B5EF4-FFF2-40B4-BE49-F238E27FC236}">
                <a16:creationId xmlns:a16="http://schemas.microsoft.com/office/drawing/2014/main" id="{9309DBEC-2EFC-417D-ABF9-020602F314EC}"/>
              </a:ext>
            </a:extLst>
          </p:cNvPr>
          <p:cNvSpPr/>
          <p:nvPr/>
        </p:nvSpPr>
        <p:spPr>
          <a:xfrm>
            <a:off x="7738029" y="1523660"/>
            <a:ext cx="1565187" cy="503476"/>
          </a:xfrm>
          <a:prstGeom prst="roundRect">
            <a:avLst/>
          </a:prstGeom>
          <a:solidFill>
            <a:schemeClr val="accent4">
              <a:lumMod val="20000"/>
              <a:lumOff val="80000"/>
            </a:schemeClr>
          </a:solidFill>
          <a:ln w="28575">
            <a:solidFill>
              <a:srgbClr val="00B0F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tàu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biển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21">
            <a:extLst>
              <a:ext uri="{FF2B5EF4-FFF2-40B4-BE49-F238E27FC236}">
                <a16:creationId xmlns:a16="http://schemas.microsoft.com/office/drawing/2014/main" id="{CBE017E2-7EED-49B0-8379-3CFD1C6A6F14}"/>
              </a:ext>
            </a:extLst>
          </p:cNvPr>
          <p:cNvSpPr/>
          <p:nvPr/>
        </p:nvSpPr>
        <p:spPr>
          <a:xfrm>
            <a:off x="2664165" y="2314934"/>
            <a:ext cx="1565187" cy="503476"/>
          </a:xfrm>
          <a:prstGeom prst="roundRect">
            <a:avLst/>
          </a:prstGeom>
          <a:solidFill>
            <a:schemeClr val="accent4">
              <a:lumMod val="20000"/>
              <a:lumOff val="80000"/>
            </a:schemeClr>
          </a:solidFill>
          <a:ln w="28575">
            <a:solidFill>
              <a:srgbClr val="00B0F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nằm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im</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21">
            <a:extLst>
              <a:ext uri="{FF2B5EF4-FFF2-40B4-BE49-F238E27FC236}">
                <a16:creationId xmlns:a16="http://schemas.microsoft.com/office/drawing/2014/main" id="{BCA681A9-2A6F-4BCC-B54F-D4484710FF89}"/>
              </a:ext>
            </a:extLst>
          </p:cNvPr>
          <p:cNvSpPr/>
          <p:nvPr/>
        </p:nvSpPr>
        <p:spPr>
          <a:xfrm>
            <a:off x="4440137" y="2314934"/>
            <a:ext cx="1865316" cy="503476"/>
          </a:xfrm>
          <a:prstGeom prst="roundRect">
            <a:avLst/>
          </a:prstGeom>
          <a:solidFill>
            <a:schemeClr val="accent4">
              <a:lumMod val="20000"/>
              <a:lumOff val="80000"/>
            </a:schemeClr>
          </a:solidFill>
          <a:ln w="28575">
            <a:solidFill>
              <a:srgbClr val="00B0F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băng</a:t>
            </a:r>
            <a:r>
              <a:rPr lang="en-US" sz="2400" b="1" dirty="0">
                <a:solidFill>
                  <a:schemeClr val="tx1"/>
                </a:solidFill>
                <a:latin typeface="Times New Roman" panose="02020603050405020304" pitchFamily="18" charset="0"/>
                <a:cs typeface="Times New Roman" panose="02020603050405020304" pitchFamily="18" charset="0"/>
              </a:rPr>
              <a:t> qua</a:t>
            </a:r>
          </a:p>
        </p:txBody>
      </p:sp>
      <p:sp>
        <p:nvSpPr>
          <p:cNvPr id="20" name="Rounded Rectangle 21">
            <a:extLst>
              <a:ext uri="{FF2B5EF4-FFF2-40B4-BE49-F238E27FC236}">
                <a16:creationId xmlns:a16="http://schemas.microsoft.com/office/drawing/2014/main" id="{D15B5ACF-5ECE-430E-8456-701CCEA92010}"/>
              </a:ext>
            </a:extLst>
          </p:cNvPr>
          <p:cNvSpPr/>
          <p:nvPr/>
        </p:nvSpPr>
        <p:spPr>
          <a:xfrm>
            <a:off x="6516236" y="2314932"/>
            <a:ext cx="1404656" cy="503476"/>
          </a:xfrm>
          <a:prstGeom prst="roundRect">
            <a:avLst/>
          </a:prstGeom>
          <a:solidFill>
            <a:schemeClr val="accent4">
              <a:lumMod val="20000"/>
              <a:lumOff val="80000"/>
            </a:schemeClr>
          </a:solidFill>
          <a:ln w="28575">
            <a:solidFill>
              <a:srgbClr val="00B0F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xe</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buýt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1">
            <a:extLst>
              <a:ext uri="{FF2B5EF4-FFF2-40B4-BE49-F238E27FC236}">
                <a16:creationId xmlns:a16="http://schemas.microsoft.com/office/drawing/2014/main" id="{EAEE28C0-B931-41C9-A3B3-1392D11B3B27}"/>
              </a:ext>
            </a:extLst>
          </p:cNvPr>
          <p:cNvSpPr/>
          <p:nvPr/>
        </p:nvSpPr>
        <p:spPr>
          <a:xfrm>
            <a:off x="8131676" y="2314932"/>
            <a:ext cx="1317792" cy="503476"/>
          </a:xfrm>
          <a:prstGeom prst="roundRect">
            <a:avLst/>
          </a:prstGeom>
          <a:solidFill>
            <a:schemeClr val="accent4">
              <a:lumMod val="20000"/>
              <a:lumOff val="80000"/>
            </a:schemeClr>
          </a:solidFill>
          <a:ln w="28575">
            <a:solidFill>
              <a:srgbClr val="00B0F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lạc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đà</a:t>
            </a:r>
            <a:endParaRPr lang="en-US" sz="2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23" name="Table 22">
            <a:extLst>
              <a:ext uri="{FF2B5EF4-FFF2-40B4-BE49-F238E27FC236}">
                <a16:creationId xmlns:a16="http://schemas.microsoft.com/office/drawing/2014/main" id="{DC5C2A8B-7197-4FB5-84B9-07448DC23A50}"/>
              </a:ext>
            </a:extLst>
          </p:cNvPr>
          <p:cNvGraphicFramePr>
            <a:graphicFrameLocks noGrp="1"/>
          </p:cNvGraphicFramePr>
          <p:nvPr>
            <p:extLst>
              <p:ext uri="{D42A27DB-BD31-4B8C-83A1-F6EECF244321}">
                <p14:modId xmlns:p14="http://schemas.microsoft.com/office/powerpoint/2010/main" val="913940022"/>
              </p:ext>
            </p:extLst>
          </p:nvPr>
        </p:nvGraphicFramePr>
        <p:xfrm>
          <a:off x="6265394" y="3230867"/>
          <a:ext cx="4510458" cy="2934487"/>
        </p:xfrm>
        <a:graphic>
          <a:graphicData uri="http://schemas.openxmlformats.org/drawingml/2006/table">
            <a:tbl>
              <a:tblPr firstRow="1" bandRow="1">
                <a:tableStyleId>{69012ECD-51FC-41F1-AA8D-1B2483CD663E}</a:tableStyleId>
              </a:tblPr>
              <a:tblGrid>
                <a:gridCol w="4510458">
                  <a:extLst>
                    <a:ext uri="{9D8B030D-6E8A-4147-A177-3AD203B41FA5}">
                      <a16:colId xmlns:a16="http://schemas.microsoft.com/office/drawing/2014/main" val="824984181"/>
                    </a:ext>
                  </a:extLst>
                </a:gridCol>
              </a:tblGrid>
              <a:tr h="688662">
                <a:tc>
                  <a:txBody>
                    <a:bodyPr/>
                    <a:lstStyle/>
                    <a:p>
                      <a:pPr algn="ct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chỉ</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hoạt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endParaRPr lang="en-US" sz="2800" dirty="0">
                        <a:solidFill>
                          <a:schemeClr val="bg1"/>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1295312965"/>
                  </a:ext>
                </a:extLst>
              </a:tr>
              <a:tr h="2245825">
                <a:tc>
                  <a:txBody>
                    <a:bodyPr/>
                    <a:lstStyle/>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txBody>
                  <a:tcPr marL="121920" marR="121920" marT="60960" marB="60960"/>
                </a:tc>
                <a:extLst>
                  <a:ext uri="{0D108BD9-81ED-4DB2-BD59-A6C34878D82A}">
                    <a16:rowId xmlns:a16="http://schemas.microsoft.com/office/drawing/2014/main" val="1824778928"/>
                  </a:ext>
                </a:extLst>
              </a:tr>
            </a:tbl>
          </a:graphicData>
        </a:graphic>
      </p:graphicFrame>
    </p:spTree>
    <p:custDataLst>
      <p:tags r:id="rId1"/>
    </p:custDataLst>
    <p:extLst>
      <p:ext uri="{BB962C8B-B14F-4D97-AF65-F5344CB8AC3E}">
        <p14:creationId xmlns:p14="http://schemas.microsoft.com/office/powerpoint/2010/main" val="2560864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3.125E-6 3.7037E-6 L -0.0043 0.37338 " pathEditMode="relative" rAng="0" ptsTypes="AA">
                                      <p:cBhvr>
                                        <p:cTn id="43" dur="2000" fill="hold"/>
                                        <p:tgtEl>
                                          <p:spTgt spid="10"/>
                                        </p:tgtEl>
                                        <p:attrNameLst>
                                          <p:attrName>ppt_x</p:attrName>
                                          <p:attrName>ppt_y</p:attrName>
                                        </p:attrNameLst>
                                      </p:cBhvr>
                                      <p:rCtr x="-221" y="18657"/>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 nodeType="clickEffect">
                                  <p:stCondLst>
                                    <p:cond delay="0"/>
                                  </p:stCondLst>
                                  <p:childTnLst>
                                    <p:animMotion origin="layout" path="M -3.54167E-6 3.7037E-6 L 0.01927 0.40532 " pathEditMode="relative" rAng="0" ptsTypes="AA">
                                      <p:cBhvr>
                                        <p:cTn id="47" dur="2000" fill="hold"/>
                                        <p:tgtEl>
                                          <p:spTgt spid="11"/>
                                        </p:tgtEl>
                                        <p:attrNameLst>
                                          <p:attrName>ppt_x</p:attrName>
                                          <p:attrName>ppt_y</p:attrName>
                                        </p:attrNameLst>
                                      </p:cBhvr>
                                      <p:rCtr x="964" y="20255"/>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4.375E-6 3.7037E-6 L 0.08204 0.41041 " pathEditMode="relative" rAng="0" ptsTypes="AA">
                                      <p:cBhvr>
                                        <p:cTn id="51" dur="2000" fill="hold"/>
                                        <p:tgtEl>
                                          <p:spTgt spid="14"/>
                                        </p:tgtEl>
                                        <p:attrNameLst>
                                          <p:attrName>ppt_x</p:attrName>
                                          <p:attrName>ppt_y</p:attrName>
                                        </p:attrNameLst>
                                      </p:cBhvr>
                                      <p:rCtr x="4102" y="20509"/>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1.875E-6 3.7037E-6 L -0.48034 0.46967 " pathEditMode="relative" rAng="0" ptsTypes="AA">
                                      <p:cBhvr>
                                        <p:cTn id="55" dur="2000" fill="hold"/>
                                        <p:tgtEl>
                                          <p:spTgt spid="17"/>
                                        </p:tgtEl>
                                        <p:attrNameLst>
                                          <p:attrName>ppt_x</p:attrName>
                                          <p:attrName>ppt_y</p:attrName>
                                        </p:attrNameLst>
                                      </p:cBhvr>
                                      <p:rCtr x="-24023" y="23472"/>
                                    </p:animMotion>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29167E-6 -4.07407E-6 L 0.51172 0.30255 " pathEditMode="relative" rAng="0" ptsTypes="AA">
                                      <p:cBhvr>
                                        <p:cTn id="59" dur="2000" fill="hold"/>
                                        <p:tgtEl>
                                          <p:spTgt spid="18"/>
                                        </p:tgtEl>
                                        <p:attrNameLst>
                                          <p:attrName>ppt_x</p:attrName>
                                          <p:attrName>ppt_y</p:attrName>
                                        </p:attrNameLst>
                                      </p:cBhvr>
                                      <p:rCtr x="25586" y="15116"/>
                                    </p:animMotion>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5E-6 -4.07407E-6 L 0.27461 0.46042 " pathEditMode="relative" rAng="0" ptsTypes="AA">
                                      <p:cBhvr>
                                        <p:cTn id="63" dur="2000" fill="hold"/>
                                        <p:tgtEl>
                                          <p:spTgt spid="19"/>
                                        </p:tgtEl>
                                        <p:attrNameLst>
                                          <p:attrName>ppt_x</p:attrName>
                                          <p:attrName>ppt_y</p:attrName>
                                        </p:attrNameLst>
                                      </p:cBhvr>
                                      <p:rCtr x="13724" y="23009"/>
                                    </p:animMotion>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2.70833E-6 -4.07407E-6 L -0.22787 0.45556 " pathEditMode="relative" rAng="0" ptsTypes="AA">
                                      <p:cBhvr>
                                        <p:cTn id="67" dur="2000" fill="hold"/>
                                        <p:tgtEl>
                                          <p:spTgt spid="20"/>
                                        </p:tgtEl>
                                        <p:attrNameLst>
                                          <p:attrName>ppt_x</p:attrName>
                                          <p:attrName>ppt_y</p:attrName>
                                        </p:attrNameLst>
                                      </p:cBhvr>
                                      <p:rCtr x="-11393" y="22778"/>
                                    </p:animMotion>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3.54167E-6 -4.07407E-6 L -0.50247 0.46783 " pathEditMode="relative" rAng="0" ptsTypes="AA">
                                      <p:cBhvr>
                                        <p:cTn id="71" dur="2000" fill="hold"/>
                                        <p:tgtEl>
                                          <p:spTgt spid="21"/>
                                        </p:tgtEl>
                                        <p:attrNameLst>
                                          <p:attrName>ppt_x</p:attrName>
                                          <p:attrName>ppt_y</p:attrName>
                                        </p:attrNameLst>
                                      </p:cBhvr>
                                      <p:rCtr x="-25130" y="23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0" grpId="1" animBg="1"/>
      <p:bldP spid="11" grpId="0" animBg="1"/>
      <p:bldP spid="11" grpId="1" animBg="1"/>
      <p:bldP spid="14" grpId="0" animBg="1"/>
      <p:bldP spid="14"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314EE3-6E1C-4FAF-B37A-3FF22AC280C7}"/>
              </a:ext>
            </a:extLst>
          </p:cNvPr>
          <p:cNvSpPr txBox="1"/>
          <p:nvPr/>
        </p:nvSpPr>
        <p:spPr>
          <a:xfrm>
            <a:off x="1463715" y="126727"/>
            <a:ext cx="9685547" cy="1200329"/>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2</a:t>
            </a:r>
            <a:r>
              <a:rPr lang="vi-VN"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sẽ</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phụ</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muốn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mượn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sách</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thư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viện</a:t>
            </a:r>
            <a:r>
              <a:rPr lang="vi-VN" sz="3600" b="1" dirty="0">
                <a:solidFill>
                  <a:srgbClr val="FF000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B68484CA-BC21-4EE3-9152-4C1A157E29B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802804" y="1471244"/>
            <a:ext cx="10309507" cy="5041524"/>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57081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Mỹ</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Châu</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Mỹ</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Dim-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bu</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ê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Vỗ</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4"/>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EB41C0-CDDF-4868-9515-ECE5EE458DC2}"/>
              </a:ext>
            </a:extLst>
          </p:cNvPr>
          <p:cNvSpPr txBox="1"/>
          <p:nvPr/>
        </p:nvSpPr>
        <p:spPr>
          <a:xfrm>
            <a:off x="1924620" y="298697"/>
            <a:ext cx="8990553"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Bức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vẽ</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cảnh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mọi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người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đang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3E2B5AC-546C-4FFC-B3C3-5E2FAECEE43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858129" y="945028"/>
            <a:ext cx="10635176" cy="5797155"/>
          </a:xfrm>
          <a:prstGeom prst="rect">
            <a:avLst/>
          </a:prstGeom>
          <a:ln>
            <a:noFill/>
          </a:ln>
          <a:effectLst>
            <a:softEdge rad="112500"/>
          </a:effectLst>
        </p:spPr>
      </p:pic>
    </p:spTree>
    <p:extLst>
      <p:ext uri="{BB962C8B-B14F-4D97-AF65-F5344CB8AC3E}">
        <p14:creationId xmlns:p14="http://schemas.microsoft.com/office/powerpoint/2010/main" val="3643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D740D8E-8AC0-452C-87C1-9F463E815EF7}"/>
              </a:ext>
            </a:extLst>
          </p:cNvPr>
          <p:cNvSpPr/>
          <p:nvPr/>
        </p:nvSpPr>
        <p:spPr>
          <a:xfrm>
            <a:off x="-1063689" y="839022"/>
            <a:ext cx="14678918" cy="520830"/>
          </a:xfrm>
          <a:prstGeom prst="roundRect">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0000CC"/>
                </a:solidFill>
                <a:latin typeface="Times New Roman" panose="02020603050405020304" pitchFamily="18" charset="0"/>
                <a:cs typeface="Times New Roman" panose="02020603050405020304" pitchFamily="18" charset="0"/>
              </a:rPr>
              <a:t>Bài</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viết</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được</a:t>
            </a:r>
            <a:r>
              <a:rPr lang="en-US" sz="4800" b="1" dirty="0">
                <a:solidFill>
                  <a:srgbClr val="0000CC"/>
                </a:solidFill>
                <a:latin typeface="Times New Roman" panose="02020603050405020304" pitchFamily="18" charset="0"/>
                <a:cs typeface="Times New Roman" panose="02020603050405020304" pitchFamily="18" charset="0"/>
              </a:rPr>
              <a:t> chia </a:t>
            </a:r>
            <a:r>
              <a:rPr lang="en-US" sz="4800" b="1" dirty="0" err="1">
                <a:solidFill>
                  <a:srgbClr val="0000CC"/>
                </a:solidFill>
                <a:latin typeface="Times New Roman" panose="02020603050405020304" pitchFamily="18" charset="0"/>
                <a:cs typeface="Times New Roman" panose="02020603050405020304" pitchFamily="18" charset="0"/>
              </a:rPr>
              <a:t>làm</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mấy</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đoạn</a:t>
            </a:r>
            <a:r>
              <a:rPr lang="en-US" sz="4800" b="1" dirty="0">
                <a:solidFill>
                  <a:srgbClr val="0000CC"/>
                </a:solidFill>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1408CA5B-F43C-437E-A0BE-B6CFCB4FF7F0}"/>
              </a:ext>
            </a:extLst>
          </p:cNvPr>
          <p:cNvSpPr/>
          <p:nvPr/>
        </p:nvSpPr>
        <p:spPr>
          <a:xfrm>
            <a:off x="-1243459" y="2908170"/>
            <a:ext cx="14678918" cy="520830"/>
          </a:xfrm>
          <a:prstGeom prst="roundRect">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được</a:t>
            </a:r>
            <a:r>
              <a:rPr lang="en-US" sz="4000" b="1" dirty="0">
                <a:solidFill>
                  <a:srgbClr val="FF0000"/>
                </a:solidFill>
                <a:latin typeface="Times New Roman" panose="02020603050405020304" pitchFamily="18" charset="0"/>
                <a:cs typeface="Times New Roman" panose="02020603050405020304" pitchFamily="18" charset="0"/>
              </a:rPr>
              <a:t> chia </a:t>
            </a:r>
            <a:r>
              <a:rPr lang="en-US" sz="4000" b="1" dirty="0" err="1">
                <a:solidFill>
                  <a:srgbClr val="FF0000"/>
                </a:solidFill>
                <a:latin typeface="Times New Roman" panose="02020603050405020304" pitchFamily="18" charset="0"/>
                <a:cs typeface="Times New Roman" panose="02020603050405020304" pitchFamily="18" charset="0"/>
              </a:rPr>
              <a:t>làm</a:t>
            </a:r>
            <a:r>
              <a:rPr lang="en-US" sz="4000" b="1" dirty="0">
                <a:solidFill>
                  <a:srgbClr val="FF0000"/>
                </a:solidFill>
                <a:latin typeface="Times New Roman" panose="02020603050405020304" pitchFamily="18" charset="0"/>
                <a:cs typeface="Times New Roman" panose="02020603050405020304" pitchFamily="18" charset="0"/>
              </a:rPr>
              <a:t> 3 </a:t>
            </a:r>
            <a:r>
              <a:rPr lang="en-US" sz="4000" b="1" dirty="0" err="1">
                <a:solidFill>
                  <a:srgbClr val="FF0000"/>
                </a:solidFill>
                <a:latin typeface="Times New Roman" panose="02020603050405020304" pitchFamily="18" charset="0"/>
                <a:cs typeface="Times New Roman" panose="02020603050405020304" pitchFamily="18" charset="0"/>
              </a:rPr>
              <a:t>đoạn</a:t>
            </a:r>
            <a:r>
              <a:rPr lang="en-US" sz="4000" b="1" dirty="0">
                <a:solidFill>
                  <a:srgbClr val="FF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7C4F5AE-2E29-4BBB-9BD8-F20B05002F52}"/>
              </a:ext>
            </a:extLst>
          </p:cNvPr>
          <p:cNvSpPr txBox="1"/>
          <p:nvPr/>
        </p:nvSpPr>
        <p:spPr>
          <a:xfrm>
            <a:off x="1320799" y="3865617"/>
            <a:ext cx="8924238" cy="461665"/>
          </a:xfrm>
          <a:prstGeom prst="rect">
            <a:avLst/>
          </a:prstGeom>
          <a:noFill/>
        </p:spPr>
        <p:txBody>
          <a:bodyPr wrap="non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Đoạn</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solidFill>
                  <a:srgbClr val="0000CC"/>
                </a:solidFill>
                <a:latin typeface="Times New Roman" panose="02020603050405020304" pitchFamily="18" charset="0"/>
                <a:cs typeface="Times New Roman" panose="02020603050405020304" pitchFamily="18" charset="0"/>
              </a:rPr>
              <a:t>Thư</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viện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nơi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lưu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giữ</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sách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báo</a:t>
            </a:r>
            <a:r>
              <a:rPr lang="en-US" sz="2400" b="1" dirty="0">
                <a:solidFill>
                  <a:srgbClr val="0000CC"/>
                </a:solidFill>
                <a:latin typeface="Times New Roman" panose="02020603050405020304" pitchFamily="18" charset="0"/>
                <a:cs typeface="Times New Roman" panose="02020603050405020304" pitchFamily="18" charset="0"/>
              </a:rPr>
              <a:t> … </a:t>
            </a:r>
            <a:r>
              <a:rPr lang="en-US" sz="2400" b="1" dirty="0" err="1">
                <a:solidFill>
                  <a:srgbClr val="0000CC"/>
                </a:solidFill>
                <a:latin typeface="Times New Roman" panose="02020603050405020304" pitchFamily="18" charset="0"/>
                <a:cs typeface="Times New Roman" panose="02020603050405020304" pitchFamily="18" charset="0"/>
              </a:rPr>
              <a:t>đến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thư</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viện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biết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đi</a:t>
            </a:r>
            <a:r>
              <a:rPr lang="en-US" sz="2400" b="1" dirty="0">
                <a:solidFill>
                  <a:srgbClr val="0000CC"/>
                </a:solidFill>
                <a:latin typeface="Times New Roman" panose="02020603050405020304" pitchFamily="18" charset="0"/>
                <a:cs typeface="Times New Roman" panose="02020603050405020304" pitchFamily="18" charset="0"/>
              </a:rPr>
              <a:t>”.</a:t>
            </a:r>
            <a:endParaRPr lang="vi-VN" sz="2400" b="1" dirty="0">
              <a:solidFill>
                <a:srgbClr val="0000CC"/>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761FF57-8662-4EDC-8404-62C61C933799}"/>
              </a:ext>
            </a:extLst>
          </p:cNvPr>
          <p:cNvSpPr txBox="1"/>
          <p:nvPr/>
        </p:nvSpPr>
        <p:spPr>
          <a:xfrm>
            <a:off x="1320799" y="4638894"/>
            <a:ext cx="10392589" cy="461665"/>
          </a:xfrm>
          <a:prstGeom prst="rect">
            <a:avLst/>
          </a:prstGeom>
          <a:noFill/>
        </p:spPr>
        <p:txBody>
          <a:bodyPr wrap="non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Đoạn</a:t>
            </a:r>
            <a:r>
              <a:rPr lang="en-US" sz="2400" b="1" dirty="0">
                <a:solidFill>
                  <a:srgbClr val="FF0000"/>
                </a:solidFill>
                <a:latin typeface="Times New Roman" panose="02020603050405020304" pitchFamily="18" charset="0"/>
                <a:cs typeface="Times New Roman" panose="02020603050405020304" pitchFamily="18" charset="0"/>
              </a:rPr>
              <a:t> 2: </a:t>
            </a:r>
            <a:r>
              <a:rPr lang="en-US" sz="2400" b="1" dirty="0">
                <a:solidFill>
                  <a:srgbClr val="0000CC"/>
                </a:solidFill>
                <a:latin typeface="Times New Roman" panose="02020603050405020304" pitchFamily="18" charset="0"/>
                <a:cs typeface="Times New Roman" panose="02020603050405020304" pitchFamily="18" charset="0"/>
              </a:rPr>
              <a:t>T</a:t>
            </a:r>
            <a:r>
              <a:rPr lang="vi-VN" sz="2400" b="1" dirty="0">
                <a:solidFill>
                  <a:srgbClr val="0000CC"/>
                </a:solidFill>
                <a:latin typeface="Times New Roman" panose="02020603050405020304" pitchFamily="18" charset="0"/>
                <a:cs typeface="Times New Roman" panose="02020603050405020304" pitchFamily="18" charset="0"/>
              </a:rPr>
              <a:t>ư</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chô</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Thư</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viện</a:t>
            </a:r>
            <a:r>
              <a:rPr lang="en-US" sz="2400" b="1" dirty="0">
                <a:solidFill>
                  <a:srgbClr val="0000CC"/>
                </a:solidFill>
                <a:latin typeface="Times New Roman" panose="02020603050405020304" pitchFamily="18" charset="0"/>
                <a:cs typeface="Times New Roman" panose="02020603050405020304" pitchFamily="18" charset="0"/>
              </a:rPr>
              <a:t> Lô-</a:t>
            </a:r>
            <a:r>
              <a:rPr lang="en-US" sz="2400" b="1" dirty="0" err="1">
                <a:solidFill>
                  <a:srgbClr val="0000CC"/>
                </a:solidFill>
                <a:latin typeface="Times New Roman" panose="02020603050405020304" pitchFamily="18" charset="0"/>
                <a:cs typeface="Times New Roman" panose="02020603050405020304" pitchFamily="18" charset="0"/>
              </a:rPr>
              <a:t>gô</a:t>
            </a:r>
            <a:r>
              <a:rPr lang="en-US" sz="2400" b="1" dirty="0">
                <a:solidFill>
                  <a:srgbClr val="0000CC"/>
                </a:solidFill>
                <a:latin typeface="Times New Roman" panose="02020603050405020304" pitchFamily="18" charset="0"/>
                <a:cs typeface="Times New Roman" panose="02020603050405020304" pitchFamily="18" charset="0"/>
              </a:rPr>
              <a:t>-</a:t>
            </a:r>
            <a:r>
              <a:rPr lang="en-US" sz="2400" b="1" dirty="0" err="1">
                <a:solidFill>
                  <a:srgbClr val="0000CC"/>
                </a:solidFill>
                <a:latin typeface="Times New Roman" panose="02020603050405020304" pitchFamily="18" charset="0"/>
                <a:cs typeface="Times New Roman" panose="02020603050405020304" pitchFamily="18" charset="0"/>
              </a:rPr>
              <a:t>xơ</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của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Đức</a:t>
            </a:r>
            <a:r>
              <a:rPr lang="en-US" sz="2400" b="1" dirty="0">
                <a:solidFill>
                  <a:srgbClr val="0000CC"/>
                </a:solidFill>
                <a:latin typeface="Times New Roman" panose="02020603050405020304" pitchFamily="18" charset="0"/>
                <a:cs typeface="Times New Roman" panose="02020603050405020304" pitchFamily="18" charset="0"/>
              </a:rPr>
              <a:t> … </a:t>
            </a:r>
            <a:r>
              <a:rPr lang="en-US" sz="2400" b="1" dirty="0" err="1">
                <a:solidFill>
                  <a:srgbClr val="0000CC"/>
                </a:solidFill>
                <a:latin typeface="Times New Roman" panose="02020603050405020304" pitchFamily="18" charset="0"/>
                <a:cs typeface="Times New Roman" panose="02020603050405020304" pitchFamily="18" charset="0"/>
              </a:rPr>
              <a:t>đến</a:t>
            </a:r>
            <a:r>
              <a:rPr lang="en-US" sz="2400" b="1" dirty="0">
                <a:solidFill>
                  <a:srgbClr val="0000CC"/>
                </a:solidFill>
                <a:latin typeface="Times New Roman" panose="02020603050405020304" pitchFamily="18" charset="0"/>
                <a:cs typeface="Times New Roman" panose="02020603050405020304" pitchFamily="18" charset="0"/>
              </a:rPr>
              <a:t> qua 45 </a:t>
            </a:r>
            <a:r>
              <a:rPr lang="en-US" sz="2400" b="1" dirty="0" err="1">
                <a:solidFill>
                  <a:srgbClr val="0000CC"/>
                </a:solidFill>
                <a:latin typeface="Times New Roman" panose="02020603050405020304" pitchFamily="18" charset="0"/>
                <a:cs typeface="Times New Roman" panose="02020603050405020304" pitchFamily="18" charset="0"/>
              </a:rPr>
              <a:t>nước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thế</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giới</a:t>
            </a:r>
            <a:r>
              <a:rPr lang="en-US" sz="2400" b="1" dirty="0">
                <a:solidFill>
                  <a:srgbClr val="0000CC"/>
                </a:solidFill>
                <a:latin typeface="Times New Roman" panose="02020603050405020304" pitchFamily="18" charset="0"/>
                <a:cs typeface="Times New Roman" panose="02020603050405020304" pitchFamily="18" charset="0"/>
              </a:rPr>
              <a:t>. </a:t>
            </a:r>
            <a:endParaRPr lang="vi-VN" sz="2400" b="1" dirty="0">
              <a:solidFill>
                <a:srgbClr val="0000CC"/>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FCD66F0-B485-49A2-A83E-21963B5CF522}"/>
              </a:ext>
            </a:extLst>
          </p:cNvPr>
          <p:cNvSpPr txBox="1"/>
          <p:nvPr/>
        </p:nvSpPr>
        <p:spPr>
          <a:xfrm>
            <a:off x="1320799" y="5499257"/>
            <a:ext cx="3015569" cy="461665"/>
          </a:xfrm>
          <a:prstGeom prst="rect">
            <a:avLst/>
          </a:prstGeom>
          <a:noFill/>
        </p:spPr>
        <p:txBody>
          <a:bodyPr wrap="non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Đoạn</a:t>
            </a:r>
            <a:r>
              <a:rPr lang="en-US" sz="2400" b="1" dirty="0">
                <a:solidFill>
                  <a:srgbClr val="FF0000"/>
                </a:solidFill>
                <a:latin typeface="Times New Roman" panose="02020603050405020304" pitchFamily="18" charset="0"/>
                <a:cs typeface="Times New Roman" panose="02020603050405020304" pitchFamily="18" charset="0"/>
              </a:rPr>
              <a:t> 3: </a:t>
            </a:r>
            <a:r>
              <a:rPr lang="en-US" sz="2400" b="1" dirty="0" err="1">
                <a:solidFill>
                  <a:srgbClr val="0000CC"/>
                </a:solidFill>
                <a:latin typeface="Times New Roman" panose="02020603050405020304" pitchFamily="18" charset="0"/>
                <a:cs typeface="Times New Roman" panose="02020603050405020304" pitchFamily="18" charset="0"/>
              </a:rPr>
              <a:t>Đoạn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còn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lại</a:t>
            </a:r>
            <a:r>
              <a:rPr lang="en-US" sz="2400" b="1" dirty="0">
                <a:solidFill>
                  <a:srgbClr val="0000CC"/>
                </a:solidFill>
                <a:latin typeface="Times New Roman" panose="02020603050405020304" pitchFamily="18" charset="0"/>
                <a:cs typeface="Times New Roman" panose="02020603050405020304" pitchFamily="18" charset="0"/>
              </a:rPr>
              <a:t>.</a:t>
            </a:r>
            <a:endParaRPr lang="vi-VN" sz="2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31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1"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TotalTime>
  <Words>1460</Words>
  <Application>Microsoft Office PowerPoint</Application>
  <PresentationFormat>Widescreen</PresentationFormat>
  <Paragraphs>113</Paragraphs>
  <Slides>28</Slides>
  <Notes>6</Notes>
  <HiddenSlides>0</HiddenSlides>
  <MMClips>11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Arial-Rounded</vt:lpstr>
      <vt:lpstr>Calibri</vt:lpstr>
      <vt:lpstr>Calibri Light</vt:lpstr>
      <vt:lpstr>Times New Roman</vt:lpstr>
      <vt:lpstr>UTM Avo</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cp:lastModifiedBy>
  <cp:revision>102</cp:revision>
  <dcterms:created xsi:type="dcterms:W3CDTF">2021-07-20T01:55:21Z</dcterms:created>
  <dcterms:modified xsi:type="dcterms:W3CDTF">2025-04-10T04:03:54Z</dcterms:modified>
</cp:coreProperties>
</file>