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7"/>
  </p:notesMasterIdLst>
  <p:sldIdLst>
    <p:sldId id="268" r:id="rId2"/>
    <p:sldId id="262" r:id="rId3"/>
    <p:sldId id="257" r:id="rId4"/>
    <p:sldId id="353" r:id="rId5"/>
    <p:sldId id="393" r:id="rId6"/>
    <p:sldId id="411" r:id="rId7"/>
    <p:sldId id="504" r:id="rId8"/>
    <p:sldId id="505" r:id="rId9"/>
    <p:sldId id="415" r:id="rId10"/>
    <p:sldId id="418" r:id="rId11"/>
    <p:sldId id="356" r:id="rId12"/>
    <p:sldId id="355" r:id="rId13"/>
    <p:sldId id="419" r:id="rId14"/>
    <p:sldId id="420" r:id="rId15"/>
    <p:sldId id="41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83" autoAdjust="0"/>
    <p:restoredTop sz="94291" autoAdjust="0"/>
  </p:normalViewPr>
  <p:slideViewPr>
    <p:cSldViewPr snapToGrid="0">
      <p:cViewPr varScale="1">
        <p:scale>
          <a:sx n="81" d="100"/>
          <a:sy n="81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82C2B-C9BE-4B16-88F0-D9D193BDB695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687B8-4F29-4BAA-A1F7-6216E0E58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61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Hiền</a:t>
            </a:r>
            <a:r>
              <a:rPr lang="en-US" dirty="0"/>
              <a:t> – Facebook: Hien Nguyen - </a:t>
            </a:r>
            <a:r>
              <a:rPr lang="vi-VN" dirty="0"/>
              <a:t>https://www.facebook.com/profile.php?id=100027092413846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687B8-4F29-4BAA-A1F7-6216E0E583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6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9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6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254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375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7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1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8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3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0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4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8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5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0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3" r:id="rId12"/>
    <p:sldLayoutId id="2147483714" r:id="rId13"/>
    <p:sldLayoutId id="2147483651" r:id="rId14"/>
    <p:sldLayoutId id="214748365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9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slide" Target="slide6.xml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microsoft.com/office/2007/relationships/media" Target="../media/media1.mp3"/><Relationship Id="rId16" Type="http://schemas.openxmlformats.org/officeDocument/2006/relationships/image" Target="../media/image15.png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11" Type="http://schemas.openxmlformats.org/officeDocument/2006/relationships/slide" Target="slide8.xml"/><Relationship Id="rId5" Type="http://schemas.openxmlformats.org/officeDocument/2006/relationships/image" Target="../media/image4.png"/><Relationship Id="rId15" Type="http://schemas.openxmlformats.org/officeDocument/2006/relationships/slide" Target="slide10.xml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slide" Target="slide7.xml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46" y="5950856"/>
            <a:ext cx="11783091" cy="834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018" y="-238019"/>
            <a:ext cx="4315212" cy="4185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20434" r="16467" b="10014"/>
          <a:stretch/>
        </p:blipFill>
        <p:spPr>
          <a:xfrm>
            <a:off x="-55119" y="-145143"/>
            <a:ext cx="2522548" cy="7003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t="7384" r="10679" b="513"/>
          <a:stretch/>
        </p:blipFill>
        <p:spPr>
          <a:xfrm flipH="1">
            <a:off x="10042381" y="0"/>
            <a:ext cx="2310068" cy="68860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9" t="18181" r="5588" b="7246"/>
          <a:stretch/>
        </p:blipFill>
        <p:spPr>
          <a:xfrm>
            <a:off x="2862342" y="498787"/>
            <a:ext cx="2114599" cy="22671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1" t="9465" r="53068" b="5031"/>
          <a:stretch/>
        </p:blipFill>
        <p:spPr>
          <a:xfrm flipH="1">
            <a:off x="234463" y="3947886"/>
            <a:ext cx="1739260" cy="27387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4" t="11363" r="7513" b="2440"/>
          <a:stretch/>
        </p:blipFill>
        <p:spPr>
          <a:xfrm rot="449492">
            <a:off x="10096499" y="3993562"/>
            <a:ext cx="2120278" cy="27661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1" t="43307" r="27974" b="10226"/>
          <a:stretch/>
        </p:blipFill>
        <p:spPr>
          <a:xfrm>
            <a:off x="7375622" y="3852194"/>
            <a:ext cx="1548931" cy="28532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5090" b="89985" l="20007" r="355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59" t="50098" r="67003" b="9134"/>
          <a:stretch/>
        </p:blipFill>
        <p:spPr>
          <a:xfrm flipH="1">
            <a:off x="8637073" y="4038992"/>
            <a:ext cx="1668069" cy="2746123"/>
          </a:xfrm>
          <a:prstGeom prst="rect">
            <a:avLst/>
          </a:prstGeom>
        </p:spPr>
      </p:pic>
      <p:pic>
        <p:nvPicPr>
          <p:cNvPr id="15" name="Bống Bống Bang Bang Karaoke Beat Chuẩn 20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61191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0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7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0.23672 -0.0375 " pathEditMode="relative" rAng="0" ptsTypes="AA">
                                      <p:cBhvr>
                                        <p:cTn id="11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-187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" fill="hold">
                                          <p:stCondLst>
                                            <p:cond delay="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" fill="hold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" fill="hold">
                                          <p:stCondLst>
                                            <p:cond delay="72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38645 0.00486 " pathEditMode="relative" rAng="0" ptsTypes="AA">
                                      <p:cBhvr>
                                        <p:cTn id="19" dur="10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23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428 -0.00533 " pathEditMode="relative" rAng="0" ptsTypes="AA">
                                      <p:cBhvr>
                                        <p:cTn id="21" dur="9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6" y="-27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39726 -0.00694 " pathEditMode="relative" rAng="0" ptsTypes="AA">
                                      <p:cBhvr>
                                        <p:cTn id="41" dur="10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1F46B2-74DF-4865-B371-E1E99C6B4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742" y="128846"/>
            <a:ext cx="2987486" cy="33001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5BF981-4274-4C34-AE38-F15F2A73AC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9899"/>
          <a:stretch/>
        </p:blipFill>
        <p:spPr>
          <a:xfrm>
            <a:off x="9856694" y="3954179"/>
            <a:ext cx="2164377" cy="27699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0B4F24-BCDF-4C7B-83DE-95DC70CA0661}"/>
              </a:ext>
            </a:extLst>
          </p:cNvPr>
          <p:cNvSpPr txBox="1"/>
          <p:nvPr/>
        </p:nvSpPr>
        <p:spPr>
          <a:xfrm>
            <a:off x="2995653" y="460915"/>
            <a:ext cx="8052886" cy="2421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2600" dirty="0">
                <a:latin typeface="+mj-lt"/>
              </a:rPr>
              <a:t>Đượ</a:t>
            </a:r>
            <a:r>
              <a:rPr lang="en-US" sz="2600" dirty="0">
                <a:latin typeface="+mj-lt"/>
              </a:rPr>
              <a:t>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sang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32D1A3-7541-43F7-8661-9422520C52B8}"/>
              </a:ext>
            </a:extLst>
          </p:cNvPr>
          <p:cNvSpPr txBox="1"/>
          <p:nvPr/>
        </p:nvSpPr>
        <p:spPr>
          <a:xfrm>
            <a:off x="1956862" y="3214096"/>
            <a:ext cx="827827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lnSpc>
                <a:spcPct val="150000"/>
              </a:lnSpc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Cảm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sai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xin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lỗi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ạ!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mã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mỉm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lỗi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tốt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Giờ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thôi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EAA6BC-AECB-4CD3-9424-AA478209310F}"/>
              </a:ext>
            </a:extLst>
          </p:cNvPr>
          <p:cNvSpPr/>
          <p:nvPr/>
        </p:nvSpPr>
        <p:spPr>
          <a:xfrm>
            <a:off x="1813875" y="3281572"/>
            <a:ext cx="617002" cy="570734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455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AE40C6-7EF6-4CFF-B97D-2D3F4B15E757}"/>
              </a:ext>
            </a:extLst>
          </p:cNvPr>
          <p:cNvSpPr/>
          <p:nvPr/>
        </p:nvSpPr>
        <p:spPr>
          <a:xfrm>
            <a:off x="1638299" y="1422666"/>
            <a:ext cx="8565777" cy="45273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3682253" y="320546"/>
            <a:ext cx="4410635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Luyện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5F0F4D-6BA2-4D70-BE23-49FDD32F3E02}"/>
              </a:ext>
            </a:extLst>
          </p:cNvPr>
          <p:cNvSpPr/>
          <p:nvPr/>
        </p:nvSpPr>
        <p:spPr>
          <a:xfrm>
            <a:off x="2498908" y="1662047"/>
            <a:ext cx="2111188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82A86F-446F-498B-975D-FF158F6995EB}"/>
              </a:ext>
            </a:extLst>
          </p:cNvPr>
          <p:cNvSpPr/>
          <p:nvPr/>
        </p:nvSpPr>
        <p:spPr>
          <a:xfrm>
            <a:off x="2566143" y="2667468"/>
            <a:ext cx="2218765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4A5A8C-558B-45B9-BCA1-3784A4AFE78A}"/>
              </a:ext>
            </a:extLst>
          </p:cNvPr>
          <p:cNvSpPr/>
          <p:nvPr/>
        </p:nvSpPr>
        <p:spPr>
          <a:xfrm>
            <a:off x="2539249" y="3686336"/>
            <a:ext cx="2111188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làng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703FA5-D135-4ECD-82AF-3D290CBC7D7E}"/>
              </a:ext>
            </a:extLst>
          </p:cNvPr>
          <p:cNvSpPr/>
          <p:nvPr/>
        </p:nvSpPr>
        <p:spPr>
          <a:xfrm>
            <a:off x="2606484" y="4691757"/>
            <a:ext cx="2218765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lối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E5F2C5-BB1C-4068-A67F-B7A7C4F37323}"/>
              </a:ext>
            </a:extLst>
          </p:cNvPr>
          <p:cNvSpPr/>
          <p:nvPr/>
        </p:nvSpPr>
        <p:spPr>
          <a:xfrm>
            <a:off x="6883929" y="1664284"/>
            <a:ext cx="2111188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ABA4E2-32FB-409B-96F2-EEE35110F4F8}"/>
              </a:ext>
            </a:extLst>
          </p:cNvPr>
          <p:cNvSpPr/>
          <p:nvPr/>
        </p:nvSpPr>
        <p:spPr>
          <a:xfrm>
            <a:off x="6924270" y="2669705"/>
            <a:ext cx="2218765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9A3B61-01CA-43A0-BA46-121C700655B6}"/>
              </a:ext>
            </a:extLst>
          </p:cNvPr>
          <p:cNvSpPr/>
          <p:nvPr/>
        </p:nvSpPr>
        <p:spPr>
          <a:xfrm>
            <a:off x="6897376" y="3688573"/>
            <a:ext cx="2111188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lịch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DD14B2-AFF2-43C9-A832-C2CC0BE4E63B}"/>
              </a:ext>
            </a:extLst>
          </p:cNvPr>
          <p:cNvSpPr/>
          <p:nvPr/>
        </p:nvSpPr>
        <p:spPr>
          <a:xfrm>
            <a:off x="6964611" y="4693994"/>
            <a:ext cx="2218765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lỗi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5" grpId="0"/>
      <p:bldP spid="17" grpId="0"/>
      <p:bldP spid="12" grpId="0"/>
      <p:bldP spid="13" grpId="0"/>
      <p:bldP spid="14" grpId="0"/>
      <p:bldP spid="18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235BC4-7045-4FC5-AB59-F80D38E69717}"/>
              </a:ext>
            </a:extLst>
          </p:cNvPr>
          <p:cNvSpPr txBox="1"/>
          <p:nvPr/>
        </p:nvSpPr>
        <p:spPr>
          <a:xfrm>
            <a:off x="2251650" y="778015"/>
            <a:ext cx="7207729" cy="9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Luyện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văn dài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57F8CE-42C9-4876-8F67-461B7A846E9D}"/>
              </a:ext>
            </a:extLst>
          </p:cNvPr>
          <p:cNvSpPr/>
          <p:nvPr/>
        </p:nvSpPr>
        <p:spPr>
          <a:xfrm>
            <a:off x="2027915" y="2358132"/>
            <a:ext cx="7896014" cy="1840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+mj-lt"/>
              </a:rPr>
              <a:t>    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3B6B65-1485-406B-A562-12365F796329}"/>
              </a:ext>
            </a:extLst>
          </p:cNvPr>
          <p:cNvCxnSpPr/>
          <p:nvPr/>
        </p:nvCxnSpPr>
        <p:spPr>
          <a:xfrm flipH="1">
            <a:off x="5285409" y="2693048"/>
            <a:ext cx="138223" cy="4708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FC9D29B-E292-4EA9-AF4C-4E7E03519DC6}"/>
              </a:ext>
            </a:extLst>
          </p:cNvPr>
          <p:cNvGrpSpPr/>
          <p:nvPr/>
        </p:nvGrpSpPr>
        <p:grpSpPr>
          <a:xfrm>
            <a:off x="7523383" y="3579754"/>
            <a:ext cx="229224" cy="470813"/>
            <a:chOff x="5497276" y="2181164"/>
            <a:chExt cx="229224" cy="47081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872129D-A726-4015-9DCC-98C88642AE92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1701C41-5CE9-45B5-B693-FA6B324D2E7B}"/>
                </a:ext>
              </a:extLst>
            </p:cNvPr>
            <p:cNvCxnSpPr/>
            <p:nvPr/>
          </p:nvCxnSpPr>
          <p:spPr>
            <a:xfrm flipH="1">
              <a:off x="5497276" y="2181164"/>
              <a:ext cx="138223" cy="4708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20CC67-DDE9-4FBC-AB2B-7C3145940CE7}"/>
              </a:ext>
            </a:extLst>
          </p:cNvPr>
          <p:cNvCxnSpPr/>
          <p:nvPr/>
        </p:nvCxnSpPr>
        <p:spPr>
          <a:xfrm flipH="1">
            <a:off x="8916660" y="2693047"/>
            <a:ext cx="138223" cy="4708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4507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B82D238-B3D4-4363-B1CB-AD5F715DB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393" y="4038776"/>
            <a:ext cx="1685296" cy="2476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D78D2C-3069-4758-A587-830E43B3D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71847" y="4038775"/>
            <a:ext cx="1947238" cy="25345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FB6157-9BE7-4C8A-BB21-93054B86EEF2}"/>
              </a:ext>
            </a:extLst>
          </p:cNvPr>
          <p:cNvSpPr txBox="1"/>
          <p:nvPr/>
        </p:nvSpPr>
        <p:spPr>
          <a:xfrm>
            <a:off x="1912689" y="741425"/>
            <a:ext cx="8454993" cy="5831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2216364" y="145696"/>
            <a:ext cx="715443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ANH HÀ MÃ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AF5D928-EB57-4ECA-83C5-1F8A616EA942}"/>
              </a:ext>
            </a:extLst>
          </p:cNvPr>
          <p:cNvSpPr/>
          <p:nvPr/>
        </p:nvSpPr>
        <p:spPr>
          <a:xfrm>
            <a:off x="1756026" y="900390"/>
            <a:ext cx="617002" cy="570734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4BD5A3-33FD-4727-9022-EEDF508E9F89}"/>
              </a:ext>
            </a:extLst>
          </p:cNvPr>
          <p:cNvSpPr/>
          <p:nvPr/>
        </p:nvSpPr>
        <p:spPr>
          <a:xfrm>
            <a:off x="1756026" y="3451467"/>
            <a:ext cx="617002" cy="570734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277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" grpId="0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1F46B2-74DF-4865-B371-E1E99C6B4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742" y="128846"/>
            <a:ext cx="2987486" cy="33001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5BF981-4274-4C34-AE38-F15F2A73AC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9899"/>
          <a:stretch/>
        </p:blipFill>
        <p:spPr>
          <a:xfrm>
            <a:off x="9856694" y="3954179"/>
            <a:ext cx="2164377" cy="27699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0B4F24-BCDF-4C7B-83DE-95DC70CA0661}"/>
              </a:ext>
            </a:extLst>
          </p:cNvPr>
          <p:cNvSpPr txBox="1"/>
          <p:nvPr/>
        </p:nvSpPr>
        <p:spPr>
          <a:xfrm>
            <a:off x="2995653" y="460915"/>
            <a:ext cx="8052886" cy="2421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2600" dirty="0">
                <a:latin typeface="+mj-lt"/>
              </a:rPr>
              <a:t>Đượ</a:t>
            </a:r>
            <a:r>
              <a:rPr lang="en-US" sz="2600" dirty="0">
                <a:latin typeface="+mj-lt"/>
              </a:rPr>
              <a:t>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sang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32D1A3-7541-43F7-8661-9422520C52B8}"/>
              </a:ext>
            </a:extLst>
          </p:cNvPr>
          <p:cNvSpPr txBox="1"/>
          <p:nvPr/>
        </p:nvSpPr>
        <p:spPr>
          <a:xfrm>
            <a:off x="1956862" y="3214096"/>
            <a:ext cx="827827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lnSpc>
                <a:spcPct val="150000"/>
              </a:lnSpc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Cảm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sai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xin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lỗi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ạ!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mã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mỉm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lỗi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tốt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Giờ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thôi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EAA6BC-AECB-4CD3-9424-AA478209310F}"/>
              </a:ext>
            </a:extLst>
          </p:cNvPr>
          <p:cNvSpPr/>
          <p:nvPr/>
        </p:nvSpPr>
        <p:spPr>
          <a:xfrm>
            <a:off x="1813875" y="3281572"/>
            <a:ext cx="617002" cy="570734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192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AE40C6-7EF6-4CFF-B97D-2D3F4B15E757}"/>
              </a:ext>
            </a:extLst>
          </p:cNvPr>
          <p:cNvSpPr/>
          <p:nvPr/>
        </p:nvSpPr>
        <p:spPr>
          <a:xfrm>
            <a:off x="2155775" y="2183438"/>
            <a:ext cx="7593738" cy="28323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3681380" y="847950"/>
            <a:ext cx="4410635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5F0F4D-6BA2-4D70-BE23-49FDD32F3E02}"/>
              </a:ext>
            </a:extLst>
          </p:cNvPr>
          <p:cNvSpPr/>
          <p:nvPr/>
        </p:nvSpPr>
        <p:spPr>
          <a:xfrm>
            <a:off x="2155775" y="2495765"/>
            <a:ext cx="3014005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+mj-lt"/>
              </a:rPr>
              <a:t>  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82A86F-446F-498B-975D-FF158F6995EB}"/>
              </a:ext>
            </a:extLst>
          </p:cNvPr>
          <p:cNvSpPr/>
          <p:nvPr/>
        </p:nvSpPr>
        <p:spPr>
          <a:xfrm>
            <a:off x="2155775" y="3501186"/>
            <a:ext cx="5927140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+mj-lt"/>
              </a:rPr>
              <a:t>  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CE5E70-C012-444D-AE06-AB55477F61B4}"/>
              </a:ext>
            </a:extLst>
          </p:cNvPr>
          <p:cNvSpPr txBox="1"/>
          <p:nvPr/>
        </p:nvSpPr>
        <p:spPr>
          <a:xfrm>
            <a:off x="5918272" y="2508458"/>
            <a:ext cx="3548457" cy="75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00CC"/>
                </a:solidFill>
                <a:latin typeface="+mj-lt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1EA208-BB6E-484D-92CA-97324108EDDF}"/>
              </a:ext>
            </a:extLst>
          </p:cNvPr>
          <p:cNvSpPr txBox="1"/>
          <p:nvPr/>
        </p:nvSpPr>
        <p:spPr>
          <a:xfrm>
            <a:off x="6920888" y="3523433"/>
            <a:ext cx="2828625" cy="75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00CC"/>
                </a:solidFill>
                <a:latin typeface="+mj-lt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8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5" grpId="0"/>
      <p:bldP spid="17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4" t="20434" r="18250" b="10014"/>
          <a:stretch/>
        </p:blipFill>
        <p:spPr>
          <a:xfrm>
            <a:off x="-12365" y="1044785"/>
            <a:ext cx="1138990" cy="58132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1" t="43307" r="27974" b="10226"/>
          <a:stretch/>
        </p:blipFill>
        <p:spPr>
          <a:xfrm flipH="1">
            <a:off x="-945602" y="4089837"/>
            <a:ext cx="1502732" cy="2768163"/>
          </a:xfrm>
          <a:prstGeom prst="rect">
            <a:avLst/>
          </a:prstGeom>
        </p:spPr>
      </p:pic>
      <p:sp>
        <p:nvSpPr>
          <p:cNvPr id="3" name="chim">
            <a:hlinkClick r:id="rId7" action="ppaction://hlinksldjump"/>
          </p:cNvPr>
          <p:cNvSpPr/>
          <p:nvPr/>
        </p:nvSpPr>
        <p:spPr>
          <a:xfrm flipH="1">
            <a:off x="1130791" y="1518775"/>
            <a:ext cx="1285083" cy="1299108"/>
          </a:xfrm>
          <a:prstGeom prst="flowChartConnector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70" t="-14179" r="-2178" b="11848"/>
            </a:stretch>
          </a:blip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xoan đào">
            <a:hlinkClick r:id="rId9" action="ppaction://hlinksldjump"/>
          </p:cNvPr>
          <p:cNvSpPr/>
          <p:nvPr/>
        </p:nvSpPr>
        <p:spPr>
          <a:xfrm>
            <a:off x="2881166" y="397262"/>
            <a:ext cx="1771067" cy="1771067"/>
          </a:xfrm>
          <a:prstGeom prst="flowChartConnector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khung cửi">
            <a:hlinkClick r:id="rId11" action="ppaction://hlinksldjump"/>
          </p:cNvPr>
          <p:cNvSpPr/>
          <p:nvPr/>
        </p:nvSpPr>
        <p:spPr>
          <a:xfrm>
            <a:off x="5131085" y="1044785"/>
            <a:ext cx="1906554" cy="1906554"/>
          </a:xfrm>
          <a:prstGeom prst="flowChartConnec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53" t="2105" r="1053" b="-2105"/>
            </a:stretch>
          </a:blip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quả thị">
            <a:hlinkClick r:id="rId13" action="ppaction://hlinksldjump"/>
          </p:cNvPr>
          <p:cNvSpPr/>
          <p:nvPr/>
        </p:nvSpPr>
        <p:spPr>
          <a:xfrm>
            <a:off x="7516492" y="132956"/>
            <a:ext cx="2371903" cy="2299680"/>
          </a:xfrm>
          <a:prstGeom prst="flowChartConnector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rở về">
            <a:hlinkClick r:id="rId15" action="ppaction://hlinksldjump"/>
          </p:cNvPr>
          <p:cNvSpPr/>
          <p:nvPr/>
        </p:nvSpPr>
        <p:spPr>
          <a:xfrm flipH="1">
            <a:off x="10095126" y="1690176"/>
            <a:ext cx="1986892" cy="1946311"/>
          </a:xfrm>
          <a:prstGeom prst="flowChartConnector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2" t="10076" r="9498" b="10407"/>
          <a:stretch/>
        </p:blipFill>
        <p:spPr>
          <a:xfrm>
            <a:off x="-515453" y="-461546"/>
            <a:ext cx="1191041" cy="11642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traight Connector 24"/>
          <p:cNvCxnSpPr>
            <a:stCxn id="3" idx="2"/>
            <a:endCxn id="12" idx="3"/>
          </p:cNvCxnSpPr>
          <p:nvPr/>
        </p:nvCxnSpPr>
        <p:spPr>
          <a:xfrm flipV="1">
            <a:off x="2415874" y="1908962"/>
            <a:ext cx="724659" cy="259367"/>
          </a:xfrm>
          <a:prstGeom prst="line">
            <a:avLst/>
          </a:prstGeom>
          <a:ln w="76200">
            <a:solidFill>
              <a:srgbClr val="FFFF00"/>
            </a:solidFill>
            <a:prstDash val="sysDot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6"/>
            <a:endCxn id="14" idx="2"/>
          </p:cNvCxnSpPr>
          <p:nvPr/>
        </p:nvCxnSpPr>
        <p:spPr>
          <a:xfrm>
            <a:off x="4652233" y="1282796"/>
            <a:ext cx="478852" cy="715266"/>
          </a:xfrm>
          <a:prstGeom prst="line">
            <a:avLst/>
          </a:prstGeom>
          <a:ln w="76200">
            <a:solidFill>
              <a:srgbClr val="FFFF00"/>
            </a:solidFill>
            <a:prstDash val="sysDot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4" idx="7"/>
            <a:endCxn id="16" idx="2"/>
          </p:cNvCxnSpPr>
          <p:nvPr/>
        </p:nvCxnSpPr>
        <p:spPr>
          <a:xfrm flipV="1">
            <a:off x="6758431" y="1282796"/>
            <a:ext cx="758061" cy="41197"/>
          </a:xfrm>
          <a:prstGeom prst="line">
            <a:avLst/>
          </a:prstGeom>
          <a:ln w="76200">
            <a:solidFill>
              <a:srgbClr val="FFFF00"/>
            </a:solidFill>
            <a:prstDash val="sysDot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6" idx="5"/>
            <a:endCxn id="22" idx="7"/>
          </p:cNvCxnSpPr>
          <p:nvPr/>
        </p:nvCxnSpPr>
        <p:spPr>
          <a:xfrm flipV="1">
            <a:off x="9541038" y="1975207"/>
            <a:ext cx="845062" cy="120649"/>
          </a:xfrm>
          <a:prstGeom prst="line">
            <a:avLst/>
          </a:prstGeom>
          <a:ln w="76200">
            <a:solidFill>
              <a:srgbClr val="FFFF00"/>
            </a:solidFill>
            <a:prstDash val="sysDot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chữ chim"/>
          <p:cNvSpPr/>
          <p:nvPr/>
        </p:nvSpPr>
        <p:spPr>
          <a:xfrm>
            <a:off x="976479" y="360555"/>
            <a:ext cx="1593706" cy="954107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" name="chữ cây"/>
          <p:cNvSpPr/>
          <p:nvPr/>
        </p:nvSpPr>
        <p:spPr>
          <a:xfrm>
            <a:off x="2654608" y="2296906"/>
            <a:ext cx="2281394" cy="52322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xoan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đào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" name="chữ khung"/>
          <p:cNvSpPr/>
          <p:nvPr/>
        </p:nvSpPr>
        <p:spPr>
          <a:xfrm>
            <a:off x="5056018" y="329519"/>
            <a:ext cx="1806906" cy="52322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Khung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cửi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7" name="chữ quả"/>
          <p:cNvSpPr/>
          <p:nvPr/>
        </p:nvSpPr>
        <p:spPr>
          <a:xfrm>
            <a:off x="7961877" y="2663331"/>
            <a:ext cx="1353256" cy="52322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8" name="chữ hp"/>
          <p:cNvSpPr/>
          <p:nvPr/>
        </p:nvSpPr>
        <p:spPr>
          <a:xfrm>
            <a:off x="9952876" y="875456"/>
            <a:ext cx="2182009" cy="52322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Bống Bống Bang Bang Karaoke Beat Chuẩn 20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761191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7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1.07175 0.00069 " pathEditMode="relative" rAng="0" ptsTypes="AA">
                                      <p:cBhvr>
                                        <p:cTn id="8" dur="3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81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audio>
              <p:cMediaNode vol="80000" showWhenStopped="0">
                <p:cTn id="8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22" grpId="0" animBg="1"/>
      <p:bldP spid="22" grpId="1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893223A-F107-4968-9B37-8BFF7C51395F}"/>
              </a:ext>
            </a:extLst>
          </p:cNvPr>
          <p:cNvSpPr txBox="1"/>
          <p:nvPr/>
        </p:nvSpPr>
        <p:spPr>
          <a:xfrm>
            <a:off x="1079192" y="153539"/>
            <a:ext cx="9839018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4A3393-79D1-41CE-B188-776A95043A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066" y="1241944"/>
            <a:ext cx="11163868" cy="50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B82D238-B3D4-4363-B1CB-AD5F715DB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393" y="4038776"/>
            <a:ext cx="1685296" cy="2476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D78D2C-3069-4758-A587-830E43B3D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71847" y="4038775"/>
            <a:ext cx="1947238" cy="25345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FB6157-9BE7-4C8A-BB21-93054B86EEF2}"/>
              </a:ext>
            </a:extLst>
          </p:cNvPr>
          <p:cNvSpPr txBox="1"/>
          <p:nvPr/>
        </p:nvSpPr>
        <p:spPr>
          <a:xfrm>
            <a:off x="1912689" y="741425"/>
            <a:ext cx="8454993" cy="5831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2216364" y="145696"/>
            <a:ext cx="715443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ANH HÀ MÃ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412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1F46B2-74DF-4865-B371-E1E99C6B4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742" y="128846"/>
            <a:ext cx="2987486" cy="33001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5BF981-4274-4C34-AE38-F15F2A73AC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9899"/>
          <a:stretch/>
        </p:blipFill>
        <p:spPr>
          <a:xfrm>
            <a:off x="9856694" y="3954179"/>
            <a:ext cx="2164377" cy="27699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0B4F24-BCDF-4C7B-83DE-95DC70CA0661}"/>
              </a:ext>
            </a:extLst>
          </p:cNvPr>
          <p:cNvSpPr txBox="1"/>
          <p:nvPr/>
        </p:nvSpPr>
        <p:spPr>
          <a:xfrm>
            <a:off x="2995653" y="460915"/>
            <a:ext cx="8052886" cy="2421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2600" dirty="0">
                <a:latin typeface="+mj-lt"/>
              </a:rPr>
              <a:t>Đượ</a:t>
            </a:r>
            <a:r>
              <a:rPr lang="en-US" sz="2600" dirty="0">
                <a:latin typeface="+mj-lt"/>
              </a:rPr>
              <a:t>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sang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32D1A3-7541-43F7-8661-9422520C52B8}"/>
              </a:ext>
            </a:extLst>
          </p:cNvPr>
          <p:cNvSpPr txBox="1"/>
          <p:nvPr/>
        </p:nvSpPr>
        <p:spPr>
          <a:xfrm>
            <a:off x="1956862" y="3214096"/>
            <a:ext cx="827827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lnSpc>
                <a:spcPct val="150000"/>
              </a:lnSpc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Cảm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sai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xin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lỗi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ạ!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mã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mỉm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lỗi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tốt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Giờ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thôi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84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CAC69A-52DB-48B3-846D-EB328C50CE59}"/>
              </a:ext>
            </a:extLst>
          </p:cNvPr>
          <p:cNvSpPr txBox="1"/>
          <p:nvPr/>
        </p:nvSpPr>
        <p:spPr>
          <a:xfrm>
            <a:off x="2135683" y="681011"/>
            <a:ext cx="7154436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6F27E8-1BC9-41CD-A3F3-B404F714276D}"/>
              </a:ext>
            </a:extLst>
          </p:cNvPr>
          <p:cNvSpPr txBox="1"/>
          <p:nvPr/>
        </p:nvSpPr>
        <p:spPr>
          <a:xfrm>
            <a:off x="1880347" y="2011357"/>
            <a:ext cx="8431306" cy="823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lắc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D9E44C-5CC3-4E63-B3A1-6C12FF97FDFA}"/>
              </a:ext>
            </a:extLst>
          </p:cNvPr>
          <p:cNvSpPr txBox="1"/>
          <p:nvPr/>
        </p:nvSpPr>
        <p:spPr>
          <a:xfrm>
            <a:off x="1880347" y="3170025"/>
            <a:ext cx="8431306" cy="823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B45330-B694-4CE9-846D-3660875A358A}"/>
              </a:ext>
            </a:extLst>
          </p:cNvPr>
          <p:cNvSpPr txBox="1"/>
          <p:nvPr/>
        </p:nvSpPr>
        <p:spPr>
          <a:xfrm>
            <a:off x="1880346" y="4304060"/>
            <a:ext cx="8431305" cy="823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70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B82D238-B3D4-4363-B1CB-AD5F715DB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393" y="4038776"/>
            <a:ext cx="1685296" cy="2476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D78D2C-3069-4758-A587-830E43B3D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71847" y="4038775"/>
            <a:ext cx="1947238" cy="25345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FB6157-9BE7-4C8A-BB21-93054B86EEF2}"/>
              </a:ext>
            </a:extLst>
          </p:cNvPr>
          <p:cNvSpPr txBox="1"/>
          <p:nvPr/>
        </p:nvSpPr>
        <p:spPr>
          <a:xfrm>
            <a:off x="1912689" y="741425"/>
            <a:ext cx="8454993" cy="5831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2216364" y="145696"/>
            <a:ext cx="715443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ANH HÀ MÃ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AF5D928-EB57-4ECA-83C5-1F8A616EA942}"/>
              </a:ext>
            </a:extLst>
          </p:cNvPr>
          <p:cNvSpPr/>
          <p:nvPr/>
        </p:nvSpPr>
        <p:spPr>
          <a:xfrm>
            <a:off x="1756026" y="900390"/>
            <a:ext cx="617002" cy="570734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4BD5A3-33FD-4727-9022-EEDF508E9F89}"/>
              </a:ext>
            </a:extLst>
          </p:cNvPr>
          <p:cNvSpPr/>
          <p:nvPr/>
        </p:nvSpPr>
        <p:spPr>
          <a:xfrm>
            <a:off x="1756026" y="3451467"/>
            <a:ext cx="617002" cy="570734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943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1F46B2-74DF-4865-B371-E1E99C6B4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742" y="128846"/>
            <a:ext cx="2987486" cy="33001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5BF981-4274-4C34-AE38-F15F2A73AC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9899"/>
          <a:stretch/>
        </p:blipFill>
        <p:spPr>
          <a:xfrm>
            <a:off x="9856694" y="3954179"/>
            <a:ext cx="2164377" cy="27699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0B4F24-BCDF-4C7B-83DE-95DC70CA0661}"/>
              </a:ext>
            </a:extLst>
          </p:cNvPr>
          <p:cNvSpPr txBox="1"/>
          <p:nvPr/>
        </p:nvSpPr>
        <p:spPr>
          <a:xfrm>
            <a:off x="2995653" y="460915"/>
            <a:ext cx="8052886" cy="2421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2600" dirty="0">
                <a:latin typeface="+mj-lt"/>
              </a:rPr>
              <a:t>Đượ</a:t>
            </a:r>
            <a:r>
              <a:rPr lang="en-US" sz="2600" dirty="0">
                <a:latin typeface="+mj-lt"/>
              </a:rPr>
              <a:t>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sang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32D1A3-7541-43F7-8661-9422520C52B8}"/>
              </a:ext>
            </a:extLst>
          </p:cNvPr>
          <p:cNvSpPr txBox="1"/>
          <p:nvPr/>
        </p:nvSpPr>
        <p:spPr>
          <a:xfrm>
            <a:off x="1956862" y="3214096"/>
            <a:ext cx="827827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lnSpc>
                <a:spcPct val="150000"/>
              </a:lnSpc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Cảm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sai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xin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lỗi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ạ!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mã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mỉm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lỗi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tốt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Giờ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thôi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EAA6BC-AECB-4CD3-9424-AA478209310F}"/>
              </a:ext>
            </a:extLst>
          </p:cNvPr>
          <p:cNvSpPr/>
          <p:nvPr/>
        </p:nvSpPr>
        <p:spPr>
          <a:xfrm>
            <a:off x="1813875" y="3281572"/>
            <a:ext cx="617002" cy="570734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5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B82D238-B3D4-4363-B1CB-AD5F715DB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393" y="4038776"/>
            <a:ext cx="1685296" cy="2476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D78D2C-3069-4758-A587-830E43B3D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71847" y="4038775"/>
            <a:ext cx="1947238" cy="25345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FB6157-9BE7-4C8A-BB21-93054B86EEF2}"/>
              </a:ext>
            </a:extLst>
          </p:cNvPr>
          <p:cNvSpPr txBox="1"/>
          <p:nvPr/>
        </p:nvSpPr>
        <p:spPr>
          <a:xfrm>
            <a:off x="1912689" y="741425"/>
            <a:ext cx="8454993" cy="5831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2216364" y="145696"/>
            <a:ext cx="715443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ANH HÀ MÃ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AF5D928-EB57-4ECA-83C5-1F8A616EA942}"/>
              </a:ext>
            </a:extLst>
          </p:cNvPr>
          <p:cNvSpPr/>
          <p:nvPr/>
        </p:nvSpPr>
        <p:spPr>
          <a:xfrm>
            <a:off x="1756026" y="900390"/>
            <a:ext cx="617002" cy="570734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4BD5A3-33FD-4727-9022-EEDF508E9F89}"/>
              </a:ext>
            </a:extLst>
          </p:cNvPr>
          <p:cNvSpPr/>
          <p:nvPr/>
        </p:nvSpPr>
        <p:spPr>
          <a:xfrm>
            <a:off x="1756026" y="3451467"/>
            <a:ext cx="617002" cy="570734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149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" grpId="0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1297</TotalTime>
  <Words>1088</Words>
  <Application>Microsoft Office PowerPoint</Application>
  <PresentationFormat>Widescreen</PresentationFormat>
  <Paragraphs>98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10</cp:lastModifiedBy>
  <cp:revision>89</cp:revision>
  <dcterms:created xsi:type="dcterms:W3CDTF">2021-07-20T01:55:21Z</dcterms:created>
  <dcterms:modified xsi:type="dcterms:W3CDTF">2025-04-24T03:34:54Z</dcterms:modified>
</cp:coreProperties>
</file>