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91" r:id="rId2"/>
  </p:sldMasterIdLst>
  <p:notesMasterIdLst>
    <p:notesMasterId r:id="rId9"/>
  </p:notesMasterIdLst>
  <p:sldIdLst>
    <p:sldId id="271" r:id="rId3"/>
    <p:sldId id="406" r:id="rId4"/>
    <p:sldId id="2007577070" r:id="rId5"/>
    <p:sldId id="284" r:id="rId6"/>
    <p:sldId id="2007577066" r:id="rId7"/>
    <p:sldId id="20075770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107" autoAdjust="0"/>
  </p:normalViewPr>
  <p:slideViewPr>
    <p:cSldViewPr snapToGrid="0">
      <p:cViewPr varScale="1">
        <p:scale>
          <a:sx n="76" d="100"/>
          <a:sy n="76" d="100"/>
        </p:scale>
        <p:origin x="81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Hiền</a:t>
            </a:r>
            <a:r>
              <a:rPr lang="en-US" dirty="0"/>
              <a:t> – Facebook: Hien Nguyen - </a:t>
            </a:r>
            <a:r>
              <a:rPr lang="vi-VN" dirty="0"/>
              <a:t>https://www.facebook.com/profile.php?id=100027092413846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Hiền</a:t>
            </a:r>
            <a:r>
              <a:rPr lang="en-US" dirty="0"/>
              <a:t> – Facebook: Hien Nguyen - </a:t>
            </a:r>
            <a:r>
              <a:rPr lang="vi-VN" dirty="0"/>
              <a:t>https://www.facebook.com/profile.php?id=100027092413846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7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Hiền</a:t>
            </a:r>
            <a:r>
              <a:rPr lang="en-US" dirty="0"/>
              <a:t> – Facebook: Hien Nguyen - </a:t>
            </a:r>
            <a:r>
              <a:rPr lang="vi-VN" dirty="0"/>
              <a:t>https://www.facebook.com/profile.php?id=100027092413846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Hiền</a:t>
            </a:r>
            <a:r>
              <a:rPr lang="en-US" dirty="0"/>
              <a:t> – Facebook: Hien Nguyen - </a:t>
            </a:r>
            <a:r>
              <a:rPr lang="vi-VN" dirty="0"/>
              <a:t>https://www.facebook.com/profile.php?id=100027092413846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2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14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39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42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37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76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96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9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03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93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9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744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7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2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00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5" r:id="rId13"/>
    <p:sldLayoutId id="2147483906" r:id="rId14"/>
    <p:sldLayoutId id="2147483665" r:id="rId15"/>
    <p:sldLayoutId id="2147483666" r:id="rId16"/>
    <p:sldLayoutId id="2147483659" r:id="rId17"/>
    <p:sldLayoutId id="2147483650" r:id="rId18"/>
    <p:sldLayoutId id="2147483651" r:id="rId19"/>
    <p:sldLayoutId id="2147483653" r:id="rId20"/>
    <p:sldLayoutId id="2147483654" r:id="rId21"/>
    <p:sldLayoutId id="2147483656" r:id="rId22"/>
    <p:sldLayoutId id="2147483657" r:id="rId23"/>
    <p:sldLayoutId id="2147483661" r:id="rId24"/>
    <p:sldLayoutId id="2147483667" r:id="rId25"/>
    <p:sldLayoutId id="2147483668" r:id="rId26"/>
    <p:sldLayoutId id="2147483669" r:id="rId27"/>
    <p:sldLayoutId id="2147483660" r:id="rId28"/>
    <p:sldLayoutId id="2147483658" r:id="rId29"/>
    <p:sldLayoutId id="2147483662" r:id="rId30"/>
    <p:sldLayoutId id="2147483801" r:id="rId31"/>
    <p:sldLayoutId id="214748381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2387594" y="939967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00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Từ</a:t>
            </a:r>
            <a:r>
              <a:rPr lang="en-US" sz="400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chú</a:t>
            </a:r>
            <a:r>
              <a:rPr lang="en-US" sz="400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bồ</a:t>
            </a:r>
            <a:r>
              <a:rPr lang="en-US" sz="400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câu</a:t>
            </a:r>
            <a:r>
              <a:rPr lang="en-US" sz="400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đến</a:t>
            </a:r>
            <a:r>
              <a:rPr lang="en-US" sz="400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 in-</a:t>
            </a:r>
            <a:r>
              <a:rPr lang="en-US" sz="400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tơ</a:t>
            </a:r>
            <a:r>
              <a:rPr lang="en-US" sz="4000" b="1" kern="1200" dirty="0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-</a:t>
            </a:r>
            <a:r>
              <a:rPr lang="en-US" sz="4000" b="1" kern="1200" dirty="0" err="1">
                <a:solidFill>
                  <a:srgbClr val="FF0000"/>
                </a:solidFill>
                <a:latin typeface="HP001 4 hàng" panose="020B0603050302020204" pitchFamily="34" charset="0"/>
                <a:ea typeface="+mj-ea"/>
                <a:cs typeface="+mj-cs"/>
                <a:sym typeface="Arial"/>
              </a:rPr>
              <a:t>nét</a:t>
            </a:r>
            <a:endParaRPr lang="en-US" sz="4000" b="1" kern="1200" dirty="0">
              <a:solidFill>
                <a:srgbClr val="FF0000"/>
              </a:solidFill>
              <a:latin typeface="HP001 4 hàng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682172" y="1863297"/>
            <a:ext cx="10740571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126991"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sz="3600" b="1" dirty="0">
                <a:latin typeface="HP001 4 hàng" panose="020B0603050302020204" pitchFamily="34" charset="0"/>
                <a:sym typeface="Arial"/>
              </a:rPr>
              <a:t>     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Con ng</a:t>
            </a:r>
            <a:r>
              <a:rPr lang="vi-VN" sz="3600" b="1">
                <a:latin typeface="HP001 4 hàng" panose="020B0603050302020204" pitchFamily="34" charset="0"/>
                <a:sym typeface="Arial"/>
              </a:rPr>
              <a:t>ười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có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nhiều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cách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để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err="1">
                <a:latin typeface="HP001 4 hàng" panose="020B0603050302020204" pitchFamily="34" charset="0"/>
                <a:sym typeface="Arial"/>
              </a:rPr>
              <a:t>trao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</a:t>
            </a:r>
            <a:r>
              <a:rPr lang="vi-VN" sz="3600" b="1">
                <a:latin typeface="HP001 4 hàng" panose="020B0603050302020204" pitchFamily="34" charset="0"/>
                <a:sym typeface="Arial"/>
              </a:rPr>
              <a:t>đổi với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nhau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.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Từ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xa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xưa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,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người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ta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đã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biết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huấn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luyện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bồ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câu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đưa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thư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.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Những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bức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err="1">
                <a:latin typeface="HP001 4 hàng" panose="020B0603050302020204" pitchFamily="34" charset="0"/>
                <a:sym typeface="Arial"/>
              </a:rPr>
              <a:t>thư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đ</a:t>
            </a:r>
            <a:r>
              <a:rPr lang="vi-VN" sz="3600" b="1">
                <a:latin typeface="HP001 4 hàng" panose="020B0603050302020204" pitchFamily="34" charset="0"/>
                <a:sym typeface="Arial"/>
              </a:rPr>
              <a:t>ược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b</a:t>
            </a:r>
            <a:r>
              <a:rPr lang="vi-VN" sz="3600" b="1">
                <a:latin typeface="HP001 4 hàng" panose="020B0603050302020204" pitchFamily="34" charset="0"/>
                <a:sym typeface="Arial"/>
              </a:rPr>
              <a:t>uộc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vào chân bồ câu.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Bồ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câu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nhớ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đường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rất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tốt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.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Nó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có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thể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bay 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qua m</a:t>
            </a:r>
            <a:r>
              <a:rPr lang="vi-VN" sz="3600" b="1">
                <a:latin typeface="HP001 4 hàng" panose="020B0603050302020204" pitchFamily="34" charset="0"/>
                <a:sym typeface="Arial"/>
              </a:rPr>
              <a:t>ột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chặng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đường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dài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hàng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nghìn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cây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số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để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mang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thư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đến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err="1">
                <a:latin typeface="HP001 4 hàng" panose="020B0603050302020204" pitchFamily="34" charset="0"/>
                <a:sym typeface="Arial"/>
              </a:rPr>
              <a:t>đúng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n</a:t>
            </a:r>
            <a:r>
              <a:rPr lang="vi-VN" sz="3600" b="1">
                <a:latin typeface="HP001 4 hàng" panose="020B0603050302020204" pitchFamily="34" charset="0"/>
                <a:sym typeface="Arial"/>
              </a:rPr>
              <a:t>ơ</a:t>
            </a:r>
            <a:r>
              <a:rPr lang="vi-VN" sz="3600" b="1" dirty="0">
                <a:latin typeface="HP001 4 hàng" panose="020B0603050302020204" pitchFamily="34" charset="0"/>
                <a:sym typeface="Arial"/>
              </a:rPr>
              <a:t>i</a:t>
            </a:r>
            <a:r>
              <a:rPr lang="en-US" sz="3600" b="1"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sym typeface="Arial"/>
              </a:rPr>
              <a:t>nhận</a:t>
            </a:r>
            <a:r>
              <a:rPr lang="en-US" sz="3600" b="1" dirty="0">
                <a:latin typeface="HP001 4 hàng" panose="020B0603050302020204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2243150" y="99078"/>
            <a:ext cx="354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1.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Nghe - viết.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169527" y="636617"/>
            <a:ext cx="425339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 từ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3470406" y="1779586"/>
            <a:ext cx="4083946" cy="916982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3470407" y="2813571"/>
            <a:ext cx="4083946" cy="901593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3470406" y="3879295"/>
            <a:ext cx="4083946" cy="901593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3470406" y="4945019"/>
            <a:ext cx="4083946" cy="901593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30269-30D1-4F8C-B630-CF9ED655D679}"/>
              </a:ext>
            </a:extLst>
          </p:cNvPr>
          <p:cNvSpPr txBox="1"/>
          <p:nvPr/>
        </p:nvSpPr>
        <p:spPr>
          <a:xfrm>
            <a:off x="914400" y="1538514"/>
            <a:ext cx="7265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4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2277305" y="1355835"/>
            <a:ext cx="9767767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3413642" y="21953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711897" y="201358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385054" y="2817533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6896383" y="3534753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317121" y="4250677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398067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257077" y="348611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631905" y="423469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2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339</Words>
  <Application>Microsoft Office PowerPoint</Application>
  <PresentationFormat>Widescreen</PresentationFormat>
  <Paragraphs>37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微软雅黑</vt:lpstr>
      <vt:lpstr>Arial</vt:lpstr>
      <vt:lpstr>Arial-Rounded</vt:lpstr>
      <vt:lpstr>Calibri</vt:lpstr>
      <vt:lpstr>Calibri Light</vt:lpstr>
      <vt:lpstr>HP001 4 hàng</vt:lpstr>
      <vt:lpstr>Times New Roman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58</cp:revision>
  <dcterms:created xsi:type="dcterms:W3CDTF">2021-07-20T01:55:21Z</dcterms:created>
  <dcterms:modified xsi:type="dcterms:W3CDTF">2025-04-09T02:21:00Z</dcterms:modified>
</cp:coreProperties>
</file>