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1" r:id="rId3"/>
    <p:sldId id="262" r:id="rId4"/>
    <p:sldId id="491" r:id="rId5"/>
    <p:sldId id="492" r:id="rId6"/>
    <p:sldId id="263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1E587-5BB7-4432-B19A-5F2180E4AC44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36163-4C25-442F-8C11-4F84EB79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182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Hiền</a:t>
            </a:r>
            <a:r>
              <a:rPr lang="en-US" dirty="0"/>
              <a:t> – Facebook: Hien Nguyen - </a:t>
            </a:r>
            <a:r>
              <a:rPr lang="vi-VN" dirty="0"/>
              <a:t>https://www.facebook.com/profile.php?id=100027092413846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36163-4C25-442F-8C11-4F84EB79C6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6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Hiền</a:t>
            </a:r>
            <a:r>
              <a:rPr lang="en-US" dirty="0"/>
              <a:t> – Facebook: Hien Nguyen - </a:t>
            </a:r>
            <a:r>
              <a:rPr lang="vi-VN" dirty="0"/>
              <a:t>https://www.facebook.com/profile.php?id=100027092413846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36163-4C25-442F-8C11-4F84EB79C6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đ</a:t>
            </a:r>
            <a:r>
              <a:rPr lang="vi-VN" dirty="0"/>
              <a:t>ư</a:t>
            </a:r>
            <a:r>
              <a:rPr lang="en-US" dirty="0" err="1"/>
              <a:t>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Nguyễn</a:t>
            </a:r>
            <a:r>
              <a:rPr lang="en-US" dirty="0"/>
              <a:t> </a:t>
            </a:r>
            <a:r>
              <a:rPr lang="en-US" dirty="0" err="1"/>
              <a:t>Hiền</a:t>
            </a:r>
            <a:r>
              <a:rPr lang="en-US" dirty="0"/>
              <a:t> – Facebook: Hien Nguyen - </a:t>
            </a:r>
            <a:r>
              <a:rPr lang="vi-VN" dirty="0"/>
              <a:t>https://www.facebook.com/profile.php?id=100027092413846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16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4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33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71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5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8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16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644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642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3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03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370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232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409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386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2025/4/9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26523" y="64923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kumimoji="1" lang="en-US" altLang="zh-CN" dirty="0"/>
              <a:t>Design by: </a:t>
            </a:r>
            <a:r>
              <a:rPr kumimoji="1" lang="en-US" altLang="zh-CN" dirty="0" err="1"/>
              <a:t>Hương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Thảo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607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2025/4/9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7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2148BE-FE5F-4071-9AE4-55E2473D28E5}"/>
              </a:ext>
            </a:extLst>
          </p:cNvPr>
          <p:cNvSpPr txBox="1"/>
          <p:nvPr/>
        </p:nvSpPr>
        <p:spPr>
          <a:xfrm>
            <a:off x="2682535" y="1594839"/>
            <a:ext cx="7432136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sách, báo nói về việc bảo vệ động vật.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68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1E8518E-2DE2-4F87-B134-9890A146D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832" y="1109709"/>
            <a:ext cx="4660369" cy="45290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4775C5-7ADB-40EF-9668-5ACAFF59A0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31016" y="1216241"/>
            <a:ext cx="4725628" cy="442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9831E3-957D-43F2-AD32-151A4577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92" y="279669"/>
            <a:ext cx="8716616" cy="59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A02E71B-9FA9-4EF7-8962-4B660A8D9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5" y="631801"/>
            <a:ext cx="8618470" cy="5417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2F8D0-2C96-4DCC-A1C1-077AA3EF6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258" y="631801"/>
            <a:ext cx="3236302" cy="555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6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43">
            <a:extLst>
              <a:ext uri="{FF2B5EF4-FFF2-40B4-BE49-F238E27FC236}">
                <a16:creationId xmlns:a16="http://schemas.microsoft.com/office/drawing/2014/main" id="{91547EE9-4FD9-4F42-A504-5CE41655ECA8}"/>
              </a:ext>
            </a:extLst>
          </p:cNvPr>
          <p:cNvSpPr txBox="1"/>
          <p:nvPr/>
        </p:nvSpPr>
        <p:spPr>
          <a:xfrm>
            <a:off x="688927" y="1728435"/>
            <a:ext cx="11057596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Nói về những điều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ấn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tượng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vi-VN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trong </a:t>
            </a:r>
            <a:r>
              <a:rPr kumimoji="1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bài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báo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cuốn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sách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em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vừa</a:t>
            </a:r>
            <a:r>
              <a:rPr kumimoji="1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đọc</a:t>
            </a:r>
            <a:endParaRPr kumimoji="1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7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8" r="66235" b="27006"/>
          <a:stretch/>
        </p:blipFill>
        <p:spPr>
          <a:xfrm>
            <a:off x="114748" y="1123847"/>
            <a:ext cx="4116593" cy="4130937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5" t="20706" r="35647" b="20732"/>
          <a:stretch/>
        </p:blipFill>
        <p:spPr>
          <a:xfrm>
            <a:off x="4231341" y="1715430"/>
            <a:ext cx="3729317" cy="401618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83" t="10249" r="3176" b="29935"/>
          <a:stretch/>
        </p:blipFill>
        <p:spPr>
          <a:xfrm>
            <a:off x="8039859" y="998254"/>
            <a:ext cx="3879613" cy="4102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9002" y="2957001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9177" y="3541776"/>
            <a:ext cx="20794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4903" y="2683135"/>
            <a:ext cx="23519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endParaRPr kumimoji="0" lang="en-US" altLang="zh-CN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altLang="zh-CN" sz="3200" b="1" baseline="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</a:t>
            </a:r>
            <a:r>
              <a:rPr lang="en-US" altLang="zh-C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12EC8F-ADE4-4858-8490-32AC1A4FD783}"/>
              </a:ext>
            </a:extLst>
          </p:cNvPr>
          <p:cNvSpPr/>
          <p:nvPr/>
        </p:nvSpPr>
        <p:spPr>
          <a:xfrm>
            <a:off x="3923266" y="602806"/>
            <a:ext cx="4941637" cy="754585"/>
          </a:xfrm>
          <a:prstGeom prst="roundRect">
            <a:avLst/>
          </a:prstGeom>
          <a:solidFill>
            <a:srgbClr val="00B0F0"/>
          </a:solidFill>
          <a:ln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9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145</Words>
  <Application>Microsoft Office PowerPoint</Application>
  <PresentationFormat>Widescreen</PresentationFormat>
  <Paragraphs>14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等线</vt:lpstr>
      <vt:lpstr>等线 Light</vt:lpstr>
      <vt:lpstr>Arial</vt:lpstr>
      <vt:lpstr>Arial-Rounded</vt:lpstr>
      <vt:lpstr>Calibri</vt:lpstr>
      <vt:lpstr>Times New Roman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</cp:lastModifiedBy>
  <cp:revision>24</cp:revision>
  <dcterms:created xsi:type="dcterms:W3CDTF">2021-08-03T10:49:26Z</dcterms:created>
  <dcterms:modified xsi:type="dcterms:W3CDTF">2025-04-09T02:16:18Z</dcterms:modified>
</cp:coreProperties>
</file>