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  <p:sldMasterId id="2147483719" r:id="rId4"/>
    <p:sldMasterId id="2147483756" r:id="rId5"/>
    <p:sldMasterId id="2147483769" r:id="rId6"/>
  </p:sldMasterIdLst>
  <p:notesMasterIdLst>
    <p:notesMasterId r:id="rId23"/>
  </p:notesMasterIdLst>
  <p:sldIdLst>
    <p:sldId id="499" r:id="rId7"/>
    <p:sldId id="501" r:id="rId8"/>
    <p:sldId id="509" r:id="rId9"/>
    <p:sldId id="531" r:id="rId10"/>
    <p:sldId id="532" r:id="rId11"/>
    <p:sldId id="500" r:id="rId12"/>
    <p:sldId id="533" r:id="rId13"/>
    <p:sldId id="534" r:id="rId14"/>
    <p:sldId id="514" r:id="rId15"/>
    <p:sldId id="516" r:id="rId16"/>
    <p:sldId id="522" r:id="rId17"/>
    <p:sldId id="539" r:id="rId18"/>
    <p:sldId id="524" r:id="rId19"/>
    <p:sldId id="295" r:id="rId20"/>
    <p:sldId id="305" r:id="rId21"/>
    <p:sldId id="306" r:id="rId22"/>
  </p:sldIdLst>
  <p:sldSz cx="12190413" cy="6859588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77" d="100"/>
          <a:sy n="77" d="100"/>
        </p:scale>
        <p:origin x="902" y="6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309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235f5d2821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235f5d2821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726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265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36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3508" y="1025037"/>
            <a:ext cx="5999219" cy="28966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3508" y="3921708"/>
            <a:ext cx="5999219" cy="57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2133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59660" y="4430892"/>
            <a:ext cx="5854471" cy="3415391"/>
            <a:chOff x="-419800" y="3322400"/>
            <a:chExt cx="4391425" cy="2560950"/>
          </a:xfrm>
        </p:grpSpPr>
        <p:sp>
          <p:nvSpPr>
            <p:cNvPr id="12" name="Google Shape;12;p2"/>
            <p:cNvSpPr/>
            <p:nvPr/>
          </p:nvSpPr>
          <p:spPr>
            <a:xfrm flipH="1">
              <a:off x="0" y="3592767"/>
              <a:ext cx="1738563" cy="1550654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-419800" y="332240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4575" y="4186225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54335" y="431669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flipH="1">
              <a:off x="2009552" y="479824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11825" y="465592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697588" y="-563140"/>
            <a:ext cx="2948070" cy="1525913"/>
            <a:chOff x="7274138" y="-422257"/>
            <a:chExt cx="2211340" cy="1144170"/>
          </a:xfrm>
        </p:grpSpPr>
        <p:sp>
          <p:nvSpPr>
            <p:cNvPr id="19" name="Google Shape;19;p2"/>
            <p:cNvSpPr/>
            <p:nvPr/>
          </p:nvSpPr>
          <p:spPr>
            <a:xfrm>
              <a:off x="7419934" y="-422257"/>
              <a:ext cx="2065543" cy="114417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74138" y="9396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8460548" y="7384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723600" y="35307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189752" y="2730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260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959875" y="720167"/>
            <a:ext cx="10270663" cy="9026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2789437" y="1622775"/>
            <a:ext cx="6611539" cy="45166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39" lvl="0" indent="-4232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6"/>
            </a:lvl1pPr>
            <a:lvl2pPr marL="1219078" lvl="1" indent="-423291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828617" lvl="2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156" lvl="3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695" lvl="4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234" lvl="5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773" lvl="6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312" lvl="7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5851" lvl="8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-559660" y="4430892"/>
            <a:ext cx="5854471" cy="3415391"/>
            <a:chOff x="-419800" y="3322400"/>
            <a:chExt cx="4391425" cy="2560950"/>
          </a:xfrm>
        </p:grpSpPr>
        <p:sp>
          <p:nvSpPr>
            <p:cNvPr id="47" name="Google Shape;47;p4"/>
            <p:cNvSpPr/>
            <p:nvPr/>
          </p:nvSpPr>
          <p:spPr>
            <a:xfrm flipH="1">
              <a:off x="0" y="3592767"/>
              <a:ext cx="1738563" cy="1550654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4"/>
            <p:cNvSpPr/>
            <p:nvPr/>
          </p:nvSpPr>
          <p:spPr>
            <a:xfrm rot="10800000">
              <a:off x="-419800" y="332240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304575" y="4186225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1754335" y="431669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 flipH="1">
              <a:off x="2009552" y="479824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411825" y="465592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" name="Google Shape;53;p4"/>
          <p:cNvGrpSpPr/>
          <p:nvPr/>
        </p:nvGrpSpPr>
        <p:grpSpPr>
          <a:xfrm>
            <a:off x="9697588" y="-563140"/>
            <a:ext cx="2948070" cy="1525913"/>
            <a:chOff x="7274138" y="-422257"/>
            <a:chExt cx="2211340" cy="1144170"/>
          </a:xfrm>
        </p:grpSpPr>
        <p:sp>
          <p:nvSpPr>
            <p:cNvPr id="54" name="Google Shape;54;p4"/>
            <p:cNvSpPr/>
            <p:nvPr/>
          </p:nvSpPr>
          <p:spPr>
            <a:xfrm>
              <a:off x="7419934" y="-422257"/>
              <a:ext cx="2065543" cy="114417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7274138" y="9396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 flipH="1">
              <a:off x="8460548" y="7384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723600" y="35307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8189752" y="2730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139620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5293044" y="1334109"/>
            <a:ext cx="5937227" cy="41913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135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9pPr>
          </a:lstStyle>
          <a:p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-1612623" y="5100000"/>
            <a:ext cx="4965046" cy="2305015"/>
            <a:chOff x="-1209625" y="3824114"/>
            <a:chExt cx="3724269" cy="1728361"/>
          </a:xfrm>
        </p:grpSpPr>
        <p:sp>
          <p:nvSpPr>
            <p:cNvPr id="108" name="Google Shape;108;p8"/>
            <p:cNvSpPr/>
            <p:nvPr/>
          </p:nvSpPr>
          <p:spPr>
            <a:xfrm>
              <a:off x="0" y="3914950"/>
              <a:ext cx="2514644" cy="1228570"/>
            </a:xfrm>
            <a:custGeom>
              <a:avLst/>
              <a:gdLst/>
              <a:ahLst/>
              <a:cxnLst/>
              <a:rect l="l" t="t" r="r" b="b"/>
              <a:pathLst>
                <a:path w="84947" h="41366" extrusionOk="0">
                  <a:moveTo>
                    <a:pt x="78659" y="27077"/>
                  </a:moveTo>
                  <a:cubicBezTo>
                    <a:pt x="76159" y="25387"/>
                    <a:pt x="73230" y="24767"/>
                    <a:pt x="70062" y="24767"/>
                  </a:cubicBezTo>
                  <a:cubicBezTo>
                    <a:pt x="63108" y="24767"/>
                    <a:pt x="54892" y="27696"/>
                    <a:pt x="46772" y="28411"/>
                  </a:cubicBezTo>
                  <a:cubicBezTo>
                    <a:pt x="45605" y="28506"/>
                    <a:pt x="44509" y="28578"/>
                    <a:pt x="43461" y="28578"/>
                  </a:cubicBezTo>
                  <a:cubicBezTo>
                    <a:pt x="33840" y="28578"/>
                    <a:pt x="28625" y="24077"/>
                    <a:pt x="21671" y="12670"/>
                  </a:cubicBezTo>
                  <a:cubicBezTo>
                    <a:pt x="17027" y="5120"/>
                    <a:pt x="8549" y="548"/>
                    <a:pt x="0" y="0"/>
                  </a:cubicBezTo>
                  <a:lnTo>
                    <a:pt x="0" y="41366"/>
                  </a:lnTo>
                  <a:lnTo>
                    <a:pt x="84518" y="41366"/>
                  </a:lnTo>
                  <a:cubicBezTo>
                    <a:pt x="84946" y="36127"/>
                    <a:pt x="83565" y="30435"/>
                    <a:pt x="78659" y="270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47425" y="382411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754527" y="411114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984250" y="4829300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 flipH="1">
              <a:off x="2109435" y="4883578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 rot="10800000">
              <a:off x="-1209625" y="4082575"/>
              <a:ext cx="2653575" cy="146990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8"/>
          <p:cNvGrpSpPr/>
          <p:nvPr/>
        </p:nvGrpSpPr>
        <p:grpSpPr>
          <a:xfrm>
            <a:off x="8374295" y="-401192"/>
            <a:ext cx="4420708" cy="2426328"/>
            <a:chOff x="6281538" y="-300825"/>
            <a:chExt cx="3315963" cy="1819325"/>
          </a:xfrm>
        </p:grpSpPr>
        <p:sp>
          <p:nvSpPr>
            <p:cNvPr id="115" name="Google Shape;115;p8"/>
            <p:cNvSpPr/>
            <p:nvPr/>
          </p:nvSpPr>
          <p:spPr>
            <a:xfrm flipH="1">
              <a:off x="6281538" y="113550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7274600" y="177301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 flipH="1">
              <a:off x="8500198" y="180116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869852" y="53999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 rot="10800000" flipH="1">
              <a:off x="6815525" y="-300825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7671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250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4"/>
          <p:cNvGrpSpPr/>
          <p:nvPr/>
        </p:nvGrpSpPr>
        <p:grpSpPr>
          <a:xfrm>
            <a:off x="5915855" y="3843490"/>
            <a:ext cx="6870048" cy="3459901"/>
            <a:chOff x="4437468" y="2881950"/>
            <a:chExt cx="5153207" cy="2594325"/>
          </a:xfrm>
        </p:grpSpPr>
        <p:sp>
          <p:nvSpPr>
            <p:cNvPr id="585" name="Google Shape;585;p34"/>
            <p:cNvSpPr/>
            <p:nvPr/>
          </p:nvSpPr>
          <p:spPr>
            <a:xfrm flipH="1">
              <a:off x="4437468" y="3220324"/>
              <a:ext cx="4705582" cy="1923170"/>
            </a:xfrm>
            <a:custGeom>
              <a:avLst/>
              <a:gdLst/>
              <a:ahLst/>
              <a:cxnLst/>
              <a:rect l="l" t="t" r="r" b="b"/>
              <a:pathLst>
                <a:path w="147245" h="60179" extrusionOk="0">
                  <a:moveTo>
                    <a:pt x="138076" y="39889"/>
                  </a:moveTo>
                  <a:cubicBezTo>
                    <a:pt x="134385" y="37389"/>
                    <a:pt x="130122" y="36484"/>
                    <a:pt x="125479" y="36484"/>
                  </a:cubicBezTo>
                  <a:cubicBezTo>
                    <a:pt x="115238" y="36484"/>
                    <a:pt x="103141" y="40842"/>
                    <a:pt x="91209" y="41866"/>
                  </a:cubicBezTo>
                  <a:cubicBezTo>
                    <a:pt x="89519" y="42032"/>
                    <a:pt x="87899" y="42104"/>
                    <a:pt x="86351" y="42104"/>
                  </a:cubicBezTo>
                  <a:cubicBezTo>
                    <a:pt x="72206" y="42104"/>
                    <a:pt x="64537" y="35531"/>
                    <a:pt x="54297" y="18718"/>
                  </a:cubicBezTo>
                  <a:cubicBezTo>
                    <a:pt x="47034" y="6787"/>
                    <a:pt x="33245" y="0"/>
                    <a:pt x="19814" y="0"/>
                  </a:cubicBezTo>
                  <a:cubicBezTo>
                    <a:pt x="12812" y="0"/>
                    <a:pt x="5858" y="1834"/>
                    <a:pt x="0" y="5835"/>
                  </a:cubicBezTo>
                  <a:lnTo>
                    <a:pt x="0" y="60179"/>
                  </a:lnTo>
                  <a:lnTo>
                    <a:pt x="146769" y="60179"/>
                  </a:lnTo>
                  <a:cubicBezTo>
                    <a:pt x="147245" y="52677"/>
                    <a:pt x="145102" y="44676"/>
                    <a:pt x="138076" y="398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4"/>
            <p:cNvSpPr/>
            <p:nvPr/>
          </p:nvSpPr>
          <p:spPr>
            <a:xfrm rot="10800000" flipH="1">
              <a:off x="6937100" y="4006375"/>
              <a:ext cx="2653575" cy="146990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4"/>
            <p:cNvSpPr/>
            <p:nvPr/>
          </p:nvSpPr>
          <p:spPr>
            <a:xfrm rot="10800000" flipH="1">
              <a:off x="4864975" y="288195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4"/>
            <p:cNvSpPr/>
            <p:nvPr/>
          </p:nvSpPr>
          <p:spPr>
            <a:xfrm flipH="1">
              <a:off x="8423050" y="4637988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4"/>
            <p:cNvSpPr/>
            <p:nvPr/>
          </p:nvSpPr>
          <p:spPr>
            <a:xfrm flipH="1">
              <a:off x="6523873" y="4186213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7020397" y="439289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4"/>
            <p:cNvSpPr/>
            <p:nvPr/>
          </p:nvSpPr>
          <p:spPr>
            <a:xfrm flipH="1">
              <a:off x="5809271" y="478416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2" name="Google Shape;592;p34"/>
          <p:cNvGrpSpPr/>
          <p:nvPr/>
        </p:nvGrpSpPr>
        <p:grpSpPr>
          <a:xfrm>
            <a:off x="-81589" y="-124811"/>
            <a:ext cx="3708817" cy="2642094"/>
            <a:chOff x="-61200" y="-93587"/>
            <a:chExt cx="2781975" cy="1981112"/>
          </a:xfrm>
        </p:grpSpPr>
        <p:sp>
          <p:nvSpPr>
            <p:cNvPr id="593" name="Google Shape;593;p34"/>
            <p:cNvSpPr/>
            <p:nvPr/>
          </p:nvSpPr>
          <p:spPr>
            <a:xfrm rot="10800000">
              <a:off x="-6623" y="98"/>
              <a:ext cx="2333048" cy="1887427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4"/>
            <p:cNvSpPr/>
            <p:nvPr/>
          </p:nvSpPr>
          <p:spPr>
            <a:xfrm flipH="1">
              <a:off x="62475" y="768588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566648" y="136163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4"/>
            <p:cNvSpPr/>
            <p:nvPr/>
          </p:nvSpPr>
          <p:spPr>
            <a:xfrm flipH="1">
              <a:off x="964197" y="3228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2093821" y="94221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4"/>
            <p:cNvSpPr/>
            <p:nvPr/>
          </p:nvSpPr>
          <p:spPr>
            <a:xfrm rot="10800000">
              <a:off x="-61200" y="-93587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629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5"/>
          <p:cNvGrpSpPr/>
          <p:nvPr/>
        </p:nvGrpSpPr>
        <p:grpSpPr>
          <a:xfrm>
            <a:off x="-81589" y="4344406"/>
            <a:ext cx="3708817" cy="2642094"/>
            <a:chOff x="-61200" y="3257550"/>
            <a:chExt cx="2781975" cy="1981112"/>
          </a:xfrm>
        </p:grpSpPr>
        <p:sp>
          <p:nvSpPr>
            <p:cNvPr id="601" name="Google Shape;601;p35"/>
            <p:cNvSpPr/>
            <p:nvPr/>
          </p:nvSpPr>
          <p:spPr>
            <a:xfrm flipH="1">
              <a:off x="-6623" y="3257550"/>
              <a:ext cx="2333048" cy="1887427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5"/>
            <p:cNvSpPr/>
            <p:nvPr/>
          </p:nvSpPr>
          <p:spPr>
            <a:xfrm flipH="1">
              <a:off x="62475" y="416981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566648" y="4906086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5"/>
            <p:cNvSpPr/>
            <p:nvPr/>
          </p:nvSpPr>
          <p:spPr>
            <a:xfrm flipH="1">
              <a:off x="964197" y="4605081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2093821" y="3983750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5"/>
            <p:cNvSpPr/>
            <p:nvPr/>
          </p:nvSpPr>
          <p:spPr>
            <a:xfrm flipH="1">
              <a:off x="-61200" y="3419338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35"/>
          <p:cNvGrpSpPr/>
          <p:nvPr/>
        </p:nvGrpSpPr>
        <p:grpSpPr>
          <a:xfrm>
            <a:off x="5915855" y="-441702"/>
            <a:ext cx="6870048" cy="3459901"/>
            <a:chOff x="4437468" y="-331200"/>
            <a:chExt cx="5153207" cy="2594325"/>
          </a:xfrm>
        </p:grpSpPr>
        <p:sp>
          <p:nvSpPr>
            <p:cNvPr id="608" name="Google Shape;608;p35"/>
            <p:cNvSpPr/>
            <p:nvPr/>
          </p:nvSpPr>
          <p:spPr>
            <a:xfrm rot="10800000">
              <a:off x="4437468" y="1580"/>
              <a:ext cx="4705582" cy="1923170"/>
            </a:xfrm>
            <a:custGeom>
              <a:avLst/>
              <a:gdLst/>
              <a:ahLst/>
              <a:cxnLst/>
              <a:rect l="l" t="t" r="r" b="b"/>
              <a:pathLst>
                <a:path w="147245" h="60179" extrusionOk="0">
                  <a:moveTo>
                    <a:pt x="138076" y="39889"/>
                  </a:moveTo>
                  <a:cubicBezTo>
                    <a:pt x="134385" y="37389"/>
                    <a:pt x="130122" y="36484"/>
                    <a:pt x="125479" y="36484"/>
                  </a:cubicBezTo>
                  <a:cubicBezTo>
                    <a:pt x="115238" y="36484"/>
                    <a:pt x="103141" y="40842"/>
                    <a:pt x="91209" y="41866"/>
                  </a:cubicBezTo>
                  <a:cubicBezTo>
                    <a:pt x="89519" y="42032"/>
                    <a:pt x="87899" y="42104"/>
                    <a:pt x="86351" y="42104"/>
                  </a:cubicBezTo>
                  <a:cubicBezTo>
                    <a:pt x="72206" y="42104"/>
                    <a:pt x="64537" y="35531"/>
                    <a:pt x="54297" y="18718"/>
                  </a:cubicBezTo>
                  <a:cubicBezTo>
                    <a:pt x="47034" y="6787"/>
                    <a:pt x="33245" y="0"/>
                    <a:pt x="19814" y="0"/>
                  </a:cubicBezTo>
                  <a:cubicBezTo>
                    <a:pt x="12812" y="0"/>
                    <a:pt x="5858" y="1834"/>
                    <a:pt x="0" y="5835"/>
                  </a:cubicBezTo>
                  <a:lnTo>
                    <a:pt x="0" y="60179"/>
                  </a:lnTo>
                  <a:lnTo>
                    <a:pt x="146769" y="60179"/>
                  </a:lnTo>
                  <a:cubicBezTo>
                    <a:pt x="147245" y="52677"/>
                    <a:pt x="145102" y="44676"/>
                    <a:pt x="138076" y="398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6937100" y="-331200"/>
              <a:ext cx="2653575" cy="146990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4864975" y="-297825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5"/>
            <p:cNvSpPr/>
            <p:nvPr/>
          </p:nvSpPr>
          <p:spPr>
            <a:xfrm flipH="1">
              <a:off x="8423050" y="30041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5"/>
            <p:cNvSpPr/>
            <p:nvPr/>
          </p:nvSpPr>
          <p:spPr>
            <a:xfrm flipH="1">
              <a:off x="6523873" y="856036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7020397" y="535056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5"/>
            <p:cNvSpPr/>
            <p:nvPr/>
          </p:nvSpPr>
          <p:spPr>
            <a:xfrm flipH="1">
              <a:off x="5809271" y="141800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4449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9875" y="720167"/>
            <a:ext cx="10270663" cy="902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59875" y="1622775"/>
            <a:ext cx="10270663" cy="45166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37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6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1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68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9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3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57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0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438" y="7156293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8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438" y="7156293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740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1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1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7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12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1211" y="311540"/>
            <a:ext cx="277256" cy="277301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842" y="6036632"/>
            <a:ext cx="277256" cy="277301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107" y="311540"/>
            <a:ext cx="277256" cy="277301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1213" y="6036632"/>
            <a:ext cx="277256" cy="277301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39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05FD8CD-A568-247C-E145-748C36566F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79" y="123931"/>
            <a:ext cx="1515683" cy="15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98DD40-E675-0BEF-E302-18CFD41A02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79" y="123931"/>
            <a:ext cx="1515683" cy="15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D7242-274E-5190-B286-501E8538DB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1456EC-40C3-80BF-95A4-4FF948F2B253}"/>
              </a:ext>
            </a:extLst>
          </p:cNvPr>
          <p:cNvSpPr/>
          <p:nvPr userDrawn="1"/>
        </p:nvSpPr>
        <p:spPr>
          <a:xfrm>
            <a:off x="441434" y="367862"/>
            <a:ext cx="11508828" cy="6211614"/>
          </a:xfrm>
          <a:prstGeom prst="roundRect">
            <a:avLst/>
          </a:prstGeom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8" r:id="rId8"/>
    <p:sldLayoutId id="2147483729" r:id="rId9"/>
    <p:sldLayoutId id="2147483730" r:id="rId10"/>
    <p:sldLayoutId id="2147483731" r:id="rId11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885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60" r:id="rId2"/>
    <p:sldLayoutId id="2147483761" r:id="rId3"/>
    <p:sldLayoutId id="2147483765" r:id="rId4"/>
    <p:sldLayoutId id="2147483766" r:id="rId5"/>
    <p:sldLayoutId id="2147483767" r:id="rId6"/>
    <p:sldLayoutId id="21474837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3429794"/>
            <a:ext cx="12571363" cy="3639393"/>
            <a:chOff x="-22499" y="3288862"/>
            <a:chExt cx="12214497" cy="35691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6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093" cy="1397323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3606" y="0"/>
            <a:ext cx="3896807" cy="15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6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8.png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wav"/><Relationship Id="rId7" Type="http://schemas.openxmlformats.org/officeDocument/2006/relationships/image" Target="../media/image1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2.xml"/><Relationship Id="rId4" Type="http://schemas.openxmlformats.org/officeDocument/2006/relationships/audio" Target="../media/media2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019093" y="422386"/>
            <a:ext cx="1050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1. Quan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90CDB8DB-FC0A-384A-98A0-D09D39E53747}"/>
              </a:ext>
            </a:extLst>
          </p:cNvPr>
          <p:cNvSpPr txBox="1"/>
          <p:nvPr/>
        </p:nvSpPr>
        <p:spPr>
          <a:xfrm>
            <a:off x="2640221" y="1577909"/>
            <a:ext cx="4851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78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F25990-E8FA-5C42-7C2B-1E5FB5DAB3CE}"/>
              </a:ext>
            </a:extLst>
          </p:cNvPr>
          <p:cNvSpPr txBox="1"/>
          <p:nvPr/>
        </p:nvSpPr>
        <p:spPr>
          <a:xfrm>
            <a:off x="1024624" y="2305138"/>
            <a:ext cx="7812429" cy="15278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219078">
              <a:lnSpc>
                <a:spcPct val="120000"/>
              </a:lnSpc>
              <a:buClr>
                <a:srgbClr val="000000"/>
              </a:buClr>
            </a:pPr>
            <a:r>
              <a:rPr lang="nl-NL" sz="2666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 thành viên gia đình họ hàng bên ngoại bao gồm: ông bà ngoại; anh, chị em của mẹ và gia đình (chồng/vợ và con) của họ. </a:t>
            </a:r>
            <a:endParaRPr lang="en-US" sz="2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D50F55D-22A0-E01A-0CA1-1A449E7428DD}"/>
              </a:ext>
            </a:extLst>
          </p:cNvPr>
          <p:cNvSpPr txBox="1"/>
          <p:nvPr/>
        </p:nvSpPr>
        <p:spPr>
          <a:xfrm>
            <a:off x="843871" y="844965"/>
            <a:ext cx="9815775" cy="1031693"/>
          </a:xfrm>
          <a:prstGeom prst="rect">
            <a:avLst/>
          </a:prstGeom>
          <a:solidFill>
            <a:schemeClr val="accent3">
              <a:lumMod val="90000"/>
            </a:schemeClr>
          </a:solidFill>
          <a:ln w="19050">
            <a:solidFill>
              <a:schemeClr val="accent6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219078">
              <a:lnSpc>
                <a:spcPct val="120000"/>
              </a:lnSpc>
              <a:buClr>
                <a:srgbClr val="000000"/>
              </a:buClr>
            </a:pPr>
            <a:r>
              <a:rPr lang="nl-NL" sz="2666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Các thành viên trong gia đình họ hàng bên nội gồm: ông bà nội; anh, chị em của bố và gia đình (chồng/vợ và con) của họ. </a:t>
            </a:r>
            <a:endParaRPr lang="en-US" sz="2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6B3F8C-2660-9C4F-DF4E-00C4E97331BB}"/>
              </a:ext>
            </a:extLst>
          </p:cNvPr>
          <p:cNvSpPr txBox="1"/>
          <p:nvPr/>
        </p:nvSpPr>
        <p:spPr>
          <a:xfrm>
            <a:off x="1013633" y="4363699"/>
            <a:ext cx="6719718" cy="15278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6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219078">
              <a:lnSpc>
                <a:spcPct val="120000"/>
              </a:lnSpc>
              <a:buClr>
                <a:srgbClr val="000000"/>
              </a:buClr>
            </a:pPr>
            <a:r>
              <a:rPr lang="nl-NL" sz="2666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Cách xưng hô thì tuỳ vào địa phương, ví dụ em gái của bố ở miền Bắc gọi là cô, còn miền trung gọi à “o”,...</a:t>
            </a:r>
            <a:endParaRPr lang="en-US" sz="2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8" name="Picture 57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15206553-1579-6C3E-8649-F16C7CA92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112" y="2218385"/>
            <a:ext cx="4396654" cy="4396654"/>
          </a:xfrm>
          <a:prstGeom prst="rect">
            <a:avLst/>
          </a:prstGeom>
        </p:spPr>
      </p:pic>
      <p:pic>
        <p:nvPicPr>
          <p:cNvPr id="59" name="tải xuống">
            <a:hlinkClick r:id="" action="ppaction://media"/>
            <a:extLst>
              <a:ext uri="{FF2B5EF4-FFF2-40B4-BE49-F238E27FC236}">
                <a16:creationId xmlns:a16="http://schemas.microsoft.com/office/drawing/2014/main" id="{B1EEB5F3-7F52-392A-4117-CBF9395C6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6400" y="4400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33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54" grpId="0" animBg="1"/>
      <p:bldP spid="55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0B6AFE42-EC31-7E9C-A6DB-36F8ABFD12DD}"/>
              </a:ext>
            </a:extLst>
          </p:cNvPr>
          <p:cNvGrpSpPr/>
          <p:nvPr/>
        </p:nvGrpSpPr>
        <p:grpSpPr>
          <a:xfrm>
            <a:off x="280184" y="158536"/>
            <a:ext cx="11630047" cy="6288981"/>
            <a:chOff x="280219" y="157316"/>
            <a:chExt cx="11631561" cy="62898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57D7F8B-67C3-F552-A142-EF8F7B245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4" name="图片 30">
              <a:extLst>
                <a:ext uri="{FF2B5EF4-FFF2-40B4-BE49-F238E27FC236}">
                  <a16:creationId xmlns:a16="http://schemas.microsoft.com/office/drawing/2014/main" id="{E164BDCD-4377-F161-6410-13A60D9E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DAED0E-3323-ADA8-B2EA-26E8F75B87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6359" l="42112" r="99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1" b="54497"/>
          <a:stretch/>
        </p:blipFill>
        <p:spPr>
          <a:xfrm>
            <a:off x="889844" y="-372606"/>
            <a:ext cx="9671407" cy="50919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69951B-8281-1ED2-9E2D-AA0CA72472DF}"/>
              </a:ext>
            </a:extLst>
          </p:cNvPr>
          <p:cNvSpPr/>
          <p:nvPr/>
        </p:nvSpPr>
        <p:spPr>
          <a:xfrm>
            <a:off x="1643697" y="1124067"/>
            <a:ext cx="7598303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78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nl-NL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Em hãy nói cách Hoa xưng hô với các thành viên trong gia đình thuộc họ hàng bên nội, bên ngoại trong sơ đồ dưới đây.</a:t>
            </a:r>
            <a:endParaRPr lang="vi-VN" sz="5866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66F44D29-3643-6548-23A0-568B03AA3E26}"/>
              </a:ext>
            </a:extLst>
          </p:cNvPr>
          <p:cNvSpPr/>
          <p:nvPr/>
        </p:nvSpPr>
        <p:spPr>
          <a:xfrm>
            <a:off x="7644810" y="3072809"/>
            <a:ext cx="4545603" cy="3701932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EBD17-D735-9CBB-E6B9-5A84FE01A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339" y="732279"/>
            <a:ext cx="7547898" cy="55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98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B2DF85F5-7912-E845-71D6-2F3E03BDCBD3}"/>
              </a:ext>
            </a:extLst>
          </p:cNvPr>
          <p:cNvSpPr/>
          <p:nvPr/>
        </p:nvSpPr>
        <p:spPr>
          <a:xfrm>
            <a:off x="0" y="1787859"/>
            <a:ext cx="4760011" cy="5325324"/>
          </a:xfrm>
          <a:custGeom>
            <a:avLst/>
            <a:gdLst/>
            <a:ahLst/>
            <a:cxnLst/>
            <a:rect l="l" t="t" r="r" b="b"/>
            <a:pathLst>
              <a:path w="7530084" h="8229600">
                <a:moveTo>
                  <a:pt x="0" y="0"/>
                </a:moveTo>
                <a:lnTo>
                  <a:pt x="7530084" y="0"/>
                </a:lnTo>
                <a:lnTo>
                  <a:pt x="7530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31" y="990506"/>
            <a:ext cx="9606878" cy="6967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8F899F-E3B7-D19D-B0E3-9B0362760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47" y="257040"/>
            <a:ext cx="515156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8"/>
          <p:cNvGrpSpPr/>
          <p:nvPr/>
        </p:nvGrpSpPr>
        <p:grpSpPr>
          <a:xfrm>
            <a:off x="417040" y="443472"/>
            <a:ext cx="11178216" cy="6317094"/>
            <a:chOff x="406400" y="368300"/>
            <a:chExt cx="11404600" cy="6108700"/>
          </a:xfrm>
        </p:grpSpPr>
        <p:sp>
          <p:nvSpPr>
            <p:cNvPr id="21" name="圆角矩形 6"/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2" name="圆角矩形 7"/>
            <p:cNvSpPr/>
            <p:nvPr userDrawn="1"/>
          </p:nvSpPr>
          <p:spPr>
            <a:xfrm>
              <a:off x="546100" y="5207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71582" y="1376113"/>
            <a:ext cx="4600519" cy="440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>
              <a:defRPr/>
            </a:pP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00" b="85126" l="65685" r="98200">
                        <a14:foregroundMark x1="67321" y1="33957" x2="67321" y2="33957"/>
                        <a14:foregroundMark x1="68085" y1="45370" x2="68085" y2="45370"/>
                        <a14:foregroundMark x1="68740" y1="40412" x2="68740" y2="40412"/>
                        <a14:foregroundMark x1="70431" y1="38260" x2="70431" y2="38260"/>
                        <a14:foregroundMark x1="68576" y1="37699" x2="68576" y2="37699"/>
                        <a14:foregroundMark x1="71849" y1="29560" x2="71849" y2="29560"/>
                        <a14:foregroundMark x1="71304" y1="32180" x2="71304" y2="32180"/>
                        <a14:foregroundMark x1="72831" y1="36576" x2="72831" y2="36576"/>
                        <a14:foregroundMark x1="74359" y1="41160" x2="74359" y2="41160"/>
                        <a14:foregroundMark x1="76596" y1="27035" x2="76596" y2="27035"/>
                        <a14:foregroundMark x1="77960" y1="31805" x2="77960" y2="31805"/>
                        <a14:foregroundMark x1="75832" y1="31057" x2="75832" y2="31057"/>
                        <a14:foregroundMark x1="76705" y1="35267" x2="76705" y2="35267"/>
                        <a14:foregroundMark x1="81178" y1="24602" x2="81178" y2="24602"/>
                        <a14:foregroundMark x1="85052" y1="20580" x2="85052" y2="20580"/>
                        <a14:foregroundMark x1="84397" y1="28625" x2="84397" y2="28625"/>
                        <a14:foregroundMark x1="86961" y1="28438" x2="86961" y2="28438"/>
                        <a14:foregroundMark x1="86961" y1="32367" x2="86961" y2="32367"/>
                        <a14:foregroundMark x1="83088" y1="33957" x2="83088" y2="33957"/>
                        <a14:foregroundMark x1="79869" y1="29186" x2="79869" y2="29186"/>
                        <a14:foregroundMark x1="80306" y1="31993" x2="80306" y2="31993"/>
                        <a14:foregroundMark x1="82106" y1="29373" x2="82106" y2="29373"/>
                        <a14:foregroundMark x1="92744" y1="31805" x2="92744" y2="31805"/>
                        <a14:foregroundMark x1="93235" y1="36389" x2="93235" y2="36389"/>
                        <a14:foregroundMark x1="94435" y1="39008" x2="94435" y2="39008"/>
                        <a14:foregroundMark x1="90944" y1="36950" x2="90944" y2="36950"/>
                        <a14:foregroundMark x1="91871" y1="47802" x2="91871" y2="47802"/>
                        <a14:foregroundMark x1="92635" y1="44528" x2="92635" y2="44528"/>
                        <a14:foregroundMark x1="91598" y1="42657" x2="91598" y2="42657"/>
                        <a14:foregroundMark x1="90016" y1="47240" x2="90016" y2="47240"/>
                        <a14:foregroundMark x1="89689" y1="50702" x2="89689" y2="50702"/>
                        <a14:foregroundMark x1="88925" y1="48737" x2="88925" y2="48737"/>
                        <a14:foregroundMark x1="87452" y1="55472" x2="87452" y2="55472"/>
                        <a14:foregroundMark x1="86743" y1="64920" x2="86743" y2="64920"/>
                        <a14:foregroundMark x1="87125" y1="39663" x2="87125" y2="39663"/>
                        <a14:foregroundMark x1="89034" y1="42283" x2="89034" y2="42283"/>
                        <a14:foregroundMark x1="86470" y1="43779" x2="86470" y2="43779"/>
                        <a14:foregroundMark x1="84779" y1="49298" x2="84779" y2="49298"/>
                        <a14:foregroundMark x1="81342" y1="46305" x2="81342" y2="46305"/>
                        <a14:foregroundMark x1="80524" y1="42095" x2="80524" y2="42095"/>
                        <a14:foregroundMark x1="79924" y1="38821" x2="79924" y2="38821"/>
                        <a14:foregroundMark x1="77960" y1="40973" x2="77960" y2="40973"/>
                        <a14:foregroundMark x1="79487" y1="38821" x2="79487" y2="38821"/>
                        <a14:foregroundMark x1="72231" y1="33676" x2="72231" y2="33676"/>
                        <a14:foregroundMark x1="76323" y1="48924" x2="76323" y2="48924"/>
                        <a14:foregroundMark x1="76541" y1="51637" x2="76541" y2="51637"/>
                        <a14:foregroundMark x1="73377" y1="49298" x2="73377" y2="49298"/>
                        <a14:foregroundMark x1="70049" y1="44808" x2="70049" y2="44808"/>
                        <a14:foregroundMark x1="71795" y1="58466" x2="71795" y2="58466"/>
                        <a14:foregroundMark x1="70376" y1="45744" x2="70376" y2="45744"/>
                        <a14:foregroundMark x1="75396" y1="63050" x2="75396" y2="63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25" t="8535" r="1750" b="14000"/>
          <a:stretch/>
        </p:blipFill>
        <p:spPr>
          <a:xfrm>
            <a:off x="5610778" y="511163"/>
            <a:ext cx="5822655" cy="6249402"/>
          </a:xfrm>
          <a:prstGeom prst="rect">
            <a:avLst/>
          </a:prstGeom>
        </p:spPr>
      </p:pic>
      <p:pic>
        <p:nvPicPr>
          <p:cNvPr id="4" name="1">
            <a:hlinkClick r:id="" action="ppaction://noaction"/>
            <a:extLst>
              <a:ext uri="{FF2B5EF4-FFF2-40B4-BE49-F238E27FC236}">
                <a16:creationId xmlns:a16="http://schemas.microsoft.com/office/drawing/2014/main" id="{F7E9B6B9-B562-1C55-22BA-828827773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058" y="1333612"/>
            <a:ext cx="1615580" cy="1810669"/>
          </a:xfrm>
          <a:prstGeom prst="rect">
            <a:avLst/>
          </a:prstGeom>
        </p:spPr>
      </p:pic>
      <p:pic>
        <p:nvPicPr>
          <p:cNvPr id="5" name="3">
            <a:hlinkClick r:id="" action="ppaction://noaction"/>
            <a:extLst>
              <a:ext uri="{FF2B5EF4-FFF2-40B4-BE49-F238E27FC236}">
                <a16:creationId xmlns:a16="http://schemas.microsoft.com/office/drawing/2014/main" id="{0AA084A4-C17F-BA17-4E34-4E9FABC65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1736" y="1356438"/>
            <a:ext cx="2133411" cy="2162939"/>
          </a:xfrm>
          <a:prstGeom prst="rect">
            <a:avLst/>
          </a:prstGeom>
        </p:spPr>
      </p:pic>
      <p:pic>
        <p:nvPicPr>
          <p:cNvPr id="6" name="2">
            <a:hlinkClick r:id="" action="ppaction://noaction"/>
            <a:extLst>
              <a:ext uri="{FF2B5EF4-FFF2-40B4-BE49-F238E27FC236}">
                <a16:creationId xmlns:a16="http://schemas.microsoft.com/office/drawing/2014/main" id="{39EE79DF-7757-611C-2035-741C26C12E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336" y="3054745"/>
            <a:ext cx="1731414" cy="1707028"/>
          </a:xfrm>
          <a:prstGeom prst="rect">
            <a:avLst/>
          </a:prstGeom>
        </p:spPr>
      </p:pic>
      <p:sp>
        <p:nvSpPr>
          <p:cNvPr id="7" name="Arrow: Right 6">
            <a:hlinkClick r:id="" action="ppaction://noaction"/>
            <a:extLst>
              <a:ext uri="{FF2B5EF4-FFF2-40B4-BE49-F238E27FC236}">
                <a16:creationId xmlns:a16="http://schemas.microsoft.com/office/drawing/2014/main" id="{035725AB-6AA6-5EA0-02CD-093F51C21934}"/>
              </a:ext>
            </a:extLst>
          </p:cNvPr>
          <p:cNvSpPr/>
          <p:nvPr/>
        </p:nvSpPr>
        <p:spPr>
          <a:xfrm>
            <a:off x="308344" y="6315740"/>
            <a:ext cx="914400" cy="543848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700DE8E3-7443-CA40-13C5-0D8B062A45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098" y="2462934"/>
            <a:ext cx="4396654" cy="43966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2F9479-C162-A054-403A-75472C2CA907}"/>
              </a:ext>
            </a:extLst>
          </p:cNvPr>
          <p:cNvSpPr/>
          <p:nvPr/>
        </p:nvSpPr>
        <p:spPr>
          <a:xfrm>
            <a:off x="3306727" y="1052624"/>
            <a:ext cx="8569840" cy="200955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người trong gia đình của người có mối quan hệ huyết thống với bố là thành viên trong gia đình thuộc họ hàng bên nội.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blue and orange text&#10;&#10;AI-generated content may be incorrect.">
            <a:extLst>
              <a:ext uri="{FF2B5EF4-FFF2-40B4-BE49-F238E27FC236}">
                <a16:creationId xmlns:a16="http://schemas.microsoft.com/office/drawing/2014/main" id="{84A49E1D-EDF5-1AD5-775B-B7E338F477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50" y="95694"/>
            <a:ext cx="4109060" cy="141439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8ADB4F9-49F0-BF0C-5370-F30557D6987F}"/>
              </a:ext>
            </a:extLst>
          </p:cNvPr>
          <p:cNvSpPr/>
          <p:nvPr/>
        </p:nvSpPr>
        <p:spPr>
          <a:xfrm>
            <a:off x="3296095" y="3466215"/>
            <a:ext cx="8569840" cy="200955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người trong gia đình của người có mối quan hệ huyết thống với mẹ là thành viên trong gia đình thuộc họ hàng bên ngoại.</a:t>
            </a:r>
          </a:p>
        </p:txBody>
      </p:sp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7061C39A-F67D-B807-2E74-2F109B527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15913" y="1194982"/>
            <a:ext cx="406400" cy="406400"/>
          </a:xfrm>
          <a:prstGeom prst="rect">
            <a:avLst/>
          </a:prstGeom>
        </p:spPr>
      </p:pic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7B7F25CB-C448-4D9E-93FC-F977789FD9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3382" y="20030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4E8A17-E16E-7A37-7FF3-B30F61497090}"/>
              </a:ext>
            </a:extLst>
          </p:cNvPr>
          <p:cNvSpPr/>
          <p:nvPr/>
        </p:nvSpPr>
        <p:spPr>
          <a:xfrm>
            <a:off x="5613139" y="2315468"/>
            <a:ext cx="6465330" cy="2785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6" b="0" i="0" u="none" strike="noStrike" kern="0" cap="none" spc="0" normalizeH="0" baseline="0" noProof="0">
              <a:ln>
                <a:noFill/>
              </a:ln>
              <a:solidFill>
                <a:srgbClr val="2B4F4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40" name="Google Shape;1840;p59"/>
          <p:cNvSpPr txBox="1">
            <a:spLocks noGrp="1"/>
          </p:cNvSpPr>
          <p:nvPr>
            <p:ph type="title"/>
          </p:nvPr>
        </p:nvSpPr>
        <p:spPr>
          <a:xfrm>
            <a:off x="5510877" y="1600615"/>
            <a:ext cx="6590832" cy="4189854"/>
          </a:xfrm>
          <a:prstGeom prst="rect">
            <a:avLst/>
          </a:prstGeom>
        </p:spPr>
        <p:txBody>
          <a:bodyPr spcFirstLastPara="1" wrap="square" lIns="119984" tIns="121884" rIns="119984" bIns="121884" anchor="ctr" anchorCtr="0">
            <a:noAutofit/>
          </a:bodyPr>
          <a:lstStyle/>
          <a:p>
            <a:r>
              <a:rPr lang="vi-VN" sz="7200" dirty="0">
                <a:latin typeface="#9Slide05 VL Fadilla" pitchFamily="2" charset="0"/>
              </a:rPr>
              <a:t>Tìm hiểu cách xưng hô bên nội bên ngoại</a:t>
            </a:r>
            <a:endParaRPr sz="7200" dirty="0">
              <a:latin typeface="#9Slide05 VL Fadilla" pitchFamily="2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A1B1D1E-BC50-32D7-5143-63191A00E429}"/>
              </a:ext>
            </a:extLst>
          </p:cNvPr>
          <p:cNvSpPr txBox="1"/>
          <p:nvPr/>
        </p:nvSpPr>
        <p:spPr>
          <a:xfrm>
            <a:off x="6756813" y="1277513"/>
            <a:ext cx="48858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C0555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Arial"/>
                <a:sym typeface="Arial"/>
              </a:rPr>
              <a:t>Hoạt động 2: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555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oogle Shape;5232;p50">
            <a:extLst>
              <a:ext uri="{FF2B5EF4-FFF2-40B4-BE49-F238E27FC236}">
                <a16:creationId xmlns:a16="http://schemas.microsoft.com/office/drawing/2014/main" id="{2252F072-BE77-B057-A680-2965823B1B61}"/>
              </a:ext>
            </a:extLst>
          </p:cNvPr>
          <p:cNvGrpSpPr/>
          <p:nvPr/>
        </p:nvGrpSpPr>
        <p:grpSpPr>
          <a:xfrm>
            <a:off x="307118" y="1711843"/>
            <a:ext cx="5732175" cy="4668836"/>
            <a:chOff x="4677984" y="1950276"/>
            <a:chExt cx="4748578" cy="3544435"/>
          </a:xfrm>
        </p:grpSpPr>
        <p:sp>
          <p:nvSpPr>
            <p:cNvPr id="4" name="Google Shape;5233;p50">
              <a:extLst>
                <a:ext uri="{FF2B5EF4-FFF2-40B4-BE49-F238E27FC236}">
                  <a16:creationId xmlns:a16="http://schemas.microsoft.com/office/drawing/2014/main" id="{40B71DDA-5675-D065-8121-2FAD694480C0}"/>
                </a:ext>
              </a:extLst>
            </p:cNvPr>
            <p:cNvSpPr/>
            <p:nvPr/>
          </p:nvSpPr>
          <p:spPr>
            <a:xfrm>
              <a:off x="5320578" y="2225724"/>
              <a:ext cx="3208168" cy="3207308"/>
            </a:xfrm>
            <a:custGeom>
              <a:avLst/>
              <a:gdLst/>
              <a:ahLst/>
              <a:cxnLst/>
              <a:rect l="l" t="t" r="r" b="b"/>
              <a:pathLst>
                <a:path w="33560" h="33551" extrusionOk="0">
                  <a:moveTo>
                    <a:pt x="17695" y="1"/>
                  </a:moveTo>
                  <a:cubicBezTo>
                    <a:pt x="14687" y="1"/>
                    <a:pt x="11722" y="753"/>
                    <a:pt x="9082" y="2189"/>
                  </a:cubicBezTo>
                  <a:cubicBezTo>
                    <a:pt x="6408" y="3610"/>
                    <a:pt x="4136" y="5690"/>
                    <a:pt x="2507" y="8238"/>
                  </a:cubicBezTo>
                  <a:cubicBezTo>
                    <a:pt x="836" y="10811"/>
                    <a:pt x="9" y="13601"/>
                    <a:pt x="9" y="16625"/>
                  </a:cubicBezTo>
                  <a:cubicBezTo>
                    <a:pt x="1" y="21161"/>
                    <a:pt x="1622" y="25113"/>
                    <a:pt x="4855" y="28488"/>
                  </a:cubicBezTo>
                  <a:cubicBezTo>
                    <a:pt x="8071" y="31863"/>
                    <a:pt x="12098" y="33550"/>
                    <a:pt x="16943" y="33550"/>
                  </a:cubicBezTo>
                  <a:cubicBezTo>
                    <a:pt x="16954" y="33550"/>
                    <a:pt x="16966" y="33550"/>
                    <a:pt x="16978" y="33550"/>
                  </a:cubicBezTo>
                  <a:cubicBezTo>
                    <a:pt x="21691" y="33550"/>
                    <a:pt x="25631" y="31863"/>
                    <a:pt x="28797" y="28488"/>
                  </a:cubicBezTo>
                  <a:cubicBezTo>
                    <a:pt x="31972" y="25113"/>
                    <a:pt x="33559" y="21003"/>
                    <a:pt x="33559" y="16166"/>
                  </a:cubicBezTo>
                  <a:cubicBezTo>
                    <a:pt x="33559" y="11237"/>
                    <a:pt x="32022" y="7310"/>
                    <a:pt x="28948" y="4387"/>
                  </a:cubicBezTo>
                  <a:cubicBezTo>
                    <a:pt x="25873" y="1463"/>
                    <a:pt x="22122" y="1"/>
                    <a:pt x="17695" y="1"/>
                  </a:cubicBezTo>
                  <a:close/>
                </a:path>
              </a:pathLst>
            </a:custGeom>
            <a:solidFill>
              <a:srgbClr val="E7D35E">
                <a:alpha val="40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70D0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" name="Google Shape;5234;p50">
              <a:extLst>
                <a:ext uri="{FF2B5EF4-FFF2-40B4-BE49-F238E27FC236}">
                  <a16:creationId xmlns:a16="http://schemas.microsoft.com/office/drawing/2014/main" id="{BDEC60F0-D546-0EED-1273-0B7E06E441BE}"/>
                </a:ext>
              </a:extLst>
            </p:cNvPr>
            <p:cNvGrpSpPr/>
            <p:nvPr/>
          </p:nvGrpSpPr>
          <p:grpSpPr>
            <a:xfrm>
              <a:off x="4677984" y="1950276"/>
              <a:ext cx="4748578" cy="3446142"/>
              <a:chOff x="4677984" y="1950276"/>
              <a:chExt cx="4748578" cy="3446142"/>
            </a:xfrm>
          </p:grpSpPr>
          <p:grpSp>
            <p:nvGrpSpPr>
              <p:cNvPr id="1841" name="Google Shape;5235;p50">
                <a:extLst>
                  <a:ext uri="{FF2B5EF4-FFF2-40B4-BE49-F238E27FC236}">
                    <a16:creationId xmlns:a16="http://schemas.microsoft.com/office/drawing/2014/main" id="{EC5B9642-BC22-0792-6E01-BAF91714A33B}"/>
                  </a:ext>
                </a:extLst>
              </p:cNvPr>
              <p:cNvGrpSpPr/>
              <p:nvPr/>
            </p:nvGrpSpPr>
            <p:grpSpPr>
              <a:xfrm rot="-1150073">
                <a:off x="5044290" y="2109783"/>
                <a:ext cx="1387923" cy="2465630"/>
                <a:chOff x="593002" y="2042708"/>
                <a:chExt cx="1261647" cy="2241302"/>
              </a:xfrm>
            </p:grpSpPr>
            <p:grpSp>
              <p:nvGrpSpPr>
                <p:cNvPr id="168" name="Google Shape;5236;p50">
                  <a:extLst>
                    <a:ext uri="{FF2B5EF4-FFF2-40B4-BE49-F238E27FC236}">
                      <a16:creationId xmlns:a16="http://schemas.microsoft.com/office/drawing/2014/main" id="{A284D9D1-F59E-8D0C-1E94-B1A81CF21019}"/>
                    </a:ext>
                  </a:extLst>
                </p:cNvPr>
                <p:cNvGrpSpPr/>
                <p:nvPr/>
              </p:nvGrpSpPr>
              <p:grpSpPr>
                <a:xfrm>
                  <a:off x="895855" y="2042708"/>
                  <a:ext cx="831800" cy="1661755"/>
                  <a:chOff x="895855" y="2042708"/>
                  <a:chExt cx="831800" cy="1661755"/>
                </a:xfrm>
              </p:grpSpPr>
              <p:sp>
                <p:nvSpPr>
                  <p:cNvPr id="176" name="Google Shape;5237;p50">
                    <a:extLst>
                      <a:ext uri="{FF2B5EF4-FFF2-40B4-BE49-F238E27FC236}">
                        <a16:creationId xmlns:a16="http://schemas.microsoft.com/office/drawing/2014/main" id="{ACE3B7FA-CF41-FB24-6F6D-3460E10746C0}"/>
                      </a:ext>
                    </a:extLst>
                  </p:cNvPr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426" extrusionOk="0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Google Shape;5238;p50">
                    <a:extLst>
                      <a:ext uri="{FF2B5EF4-FFF2-40B4-BE49-F238E27FC236}">
                        <a16:creationId xmlns:a16="http://schemas.microsoft.com/office/drawing/2014/main" id="{74D6F472-A6A9-74A8-0FBF-0FBD7A559AD8}"/>
                      </a:ext>
                    </a:extLst>
                  </p:cNvPr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476" extrusionOk="0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Google Shape;5239;p50">
                    <a:extLst>
                      <a:ext uri="{FF2B5EF4-FFF2-40B4-BE49-F238E27FC236}">
                        <a16:creationId xmlns:a16="http://schemas.microsoft.com/office/drawing/2014/main" id="{AAC608C7-BBED-6E07-6A72-650878B2E1A3}"/>
                      </a:ext>
                    </a:extLst>
                  </p:cNvPr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1" h="1573" extrusionOk="0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Google Shape;5240;p50">
                    <a:extLst>
                      <a:ext uri="{FF2B5EF4-FFF2-40B4-BE49-F238E27FC236}">
                        <a16:creationId xmlns:a16="http://schemas.microsoft.com/office/drawing/2014/main" id="{7B9449CA-E0E6-E81D-D4C5-C11D9C40E088}"/>
                      </a:ext>
                    </a:extLst>
                  </p:cNvPr>
                  <p:cNvSpPr/>
                  <p:nvPr/>
                </p:nvSpPr>
                <p:spPr>
                  <a:xfrm>
                    <a:off x="895855" y="3016995"/>
                    <a:ext cx="314438" cy="3028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2" h="3267" extrusionOk="0">
                        <a:moveTo>
                          <a:pt x="159" y="0"/>
                        </a:moveTo>
                        <a:cubicBezTo>
                          <a:pt x="159" y="0"/>
                          <a:pt x="0" y="2866"/>
                          <a:pt x="2824" y="3267"/>
                        </a:cubicBezTo>
                        <a:cubicBezTo>
                          <a:pt x="2824" y="3267"/>
                          <a:pt x="3392" y="568"/>
                          <a:pt x="1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Google Shape;5241;p50">
                    <a:extLst>
                      <a:ext uri="{FF2B5EF4-FFF2-40B4-BE49-F238E27FC236}">
                        <a16:creationId xmlns:a16="http://schemas.microsoft.com/office/drawing/2014/main" id="{75AA7D94-8B48-80AD-FA25-71122F37C397}"/>
                      </a:ext>
                    </a:extLst>
                  </p:cNvPr>
                  <p:cNvSpPr/>
                  <p:nvPr/>
                </p:nvSpPr>
                <p:spPr>
                  <a:xfrm>
                    <a:off x="1300122" y="3016161"/>
                    <a:ext cx="268737" cy="28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9" h="3078" extrusionOk="0">
                        <a:moveTo>
                          <a:pt x="2899" y="1"/>
                        </a:moveTo>
                        <a:cubicBezTo>
                          <a:pt x="2899" y="1"/>
                          <a:pt x="33" y="218"/>
                          <a:pt x="0" y="3075"/>
                        </a:cubicBezTo>
                        <a:cubicBezTo>
                          <a:pt x="0" y="3075"/>
                          <a:pt x="35" y="3078"/>
                          <a:pt x="97" y="3078"/>
                        </a:cubicBezTo>
                        <a:cubicBezTo>
                          <a:pt x="587" y="3078"/>
                          <a:pt x="2766" y="2913"/>
                          <a:pt x="2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Google Shape;5242;p50">
                    <a:extLst>
                      <a:ext uri="{FF2B5EF4-FFF2-40B4-BE49-F238E27FC236}">
                        <a16:creationId xmlns:a16="http://schemas.microsoft.com/office/drawing/2014/main" id="{05EA48DC-1A19-D742-92FD-A02ABB36DAC1}"/>
                      </a:ext>
                    </a:extLst>
                  </p:cNvPr>
                  <p:cNvSpPr/>
                  <p:nvPr/>
                </p:nvSpPr>
                <p:spPr>
                  <a:xfrm>
                    <a:off x="915971" y="3496444"/>
                    <a:ext cx="343917" cy="208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0" h="2244" extrusionOk="0">
                        <a:moveTo>
                          <a:pt x="1001" y="0"/>
                        </a:moveTo>
                        <a:cubicBezTo>
                          <a:pt x="701" y="0"/>
                          <a:pt x="369" y="36"/>
                          <a:pt x="0" y="116"/>
                        </a:cubicBezTo>
                        <a:cubicBezTo>
                          <a:pt x="0" y="116"/>
                          <a:pt x="742" y="2243"/>
                          <a:pt x="2837" y="2243"/>
                        </a:cubicBezTo>
                        <a:cubicBezTo>
                          <a:pt x="3105" y="2243"/>
                          <a:pt x="3396" y="2208"/>
                          <a:pt x="3710" y="2130"/>
                        </a:cubicBezTo>
                        <a:cubicBezTo>
                          <a:pt x="3710" y="2130"/>
                          <a:pt x="332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Google Shape;5243;p50">
                    <a:extLst>
                      <a:ext uri="{FF2B5EF4-FFF2-40B4-BE49-F238E27FC236}">
                        <a16:creationId xmlns:a16="http://schemas.microsoft.com/office/drawing/2014/main" id="{01020F6D-643E-AD86-1480-A3D613EC3FDA}"/>
                      </a:ext>
                    </a:extLst>
                  </p:cNvPr>
                  <p:cNvSpPr/>
                  <p:nvPr/>
                </p:nvSpPr>
                <p:spPr>
                  <a:xfrm>
                    <a:off x="1287700" y="3256998"/>
                    <a:ext cx="340024" cy="365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8" h="3944" extrusionOk="0">
                        <a:moveTo>
                          <a:pt x="2557" y="1"/>
                        </a:moveTo>
                        <a:cubicBezTo>
                          <a:pt x="2557" y="1"/>
                          <a:pt x="0" y="1288"/>
                          <a:pt x="1045" y="3944"/>
                        </a:cubicBezTo>
                        <a:cubicBezTo>
                          <a:pt x="1045" y="3944"/>
                          <a:pt x="3668" y="3092"/>
                          <a:pt x="25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Google Shape;5244;p50">
                    <a:extLst>
                      <a:ext uri="{FF2B5EF4-FFF2-40B4-BE49-F238E27FC236}">
                        <a16:creationId xmlns:a16="http://schemas.microsoft.com/office/drawing/2014/main" id="{48573859-D3A4-475E-EC27-F353F84DC426}"/>
                      </a:ext>
                    </a:extLst>
                  </p:cNvPr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3" h="3058" extrusionOk="0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6" name="Google Shape;5245;p50">
                    <a:extLst>
                      <a:ext uri="{FF2B5EF4-FFF2-40B4-BE49-F238E27FC236}">
                        <a16:creationId xmlns:a16="http://schemas.microsoft.com/office/drawing/2014/main" id="{AF8A007A-8388-7ED0-D19D-B1003D250416}"/>
                      </a:ext>
                    </a:extLst>
                  </p:cNvPr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5" h="2361" extrusionOk="0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7" name="Google Shape;5246;p50">
                    <a:extLst>
                      <a:ext uri="{FF2B5EF4-FFF2-40B4-BE49-F238E27FC236}">
                        <a16:creationId xmlns:a16="http://schemas.microsoft.com/office/drawing/2014/main" id="{0EE585A4-7036-AC87-88D4-7E957CD6525B}"/>
                      </a:ext>
                    </a:extLst>
                  </p:cNvPr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392" extrusionOk="0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8" name="Google Shape;5247;p50">
                    <a:extLst>
                      <a:ext uri="{FF2B5EF4-FFF2-40B4-BE49-F238E27FC236}">
                        <a16:creationId xmlns:a16="http://schemas.microsoft.com/office/drawing/2014/main" id="{95B676DE-DB03-FE78-A257-A282D342C960}"/>
                      </a:ext>
                    </a:extLst>
                  </p:cNvPr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92" h="1945" extrusionOk="0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9" name="Google Shape;5248;p50">
                  <a:extLst>
                    <a:ext uri="{FF2B5EF4-FFF2-40B4-BE49-F238E27FC236}">
                      <a16:creationId xmlns:a16="http://schemas.microsoft.com/office/drawing/2014/main" id="{9394F144-E970-B5FC-5345-5E4574983B1C}"/>
                    </a:ext>
                  </a:extLst>
                </p:cNvPr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170" name="Google Shape;5249;p50">
                    <a:extLst>
                      <a:ext uri="{FF2B5EF4-FFF2-40B4-BE49-F238E27FC236}">
                        <a16:creationId xmlns:a16="http://schemas.microsoft.com/office/drawing/2014/main" id="{A283F0FF-A79B-9EB8-BAD7-58B7B073E36E}"/>
                      </a:ext>
                    </a:extLst>
                  </p:cNvPr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0" h="22348" fill="none" extrusionOk="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Google Shape;5250;p50">
                    <a:extLst>
                      <a:ext uri="{FF2B5EF4-FFF2-40B4-BE49-F238E27FC236}">
                        <a16:creationId xmlns:a16="http://schemas.microsoft.com/office/drawing/2014/main" id="{BD95738A-A042-EF4A-412B-A0648AE0D46D}"/>
                      </a:ext>
                    </a:extLst>
                  </p:cNvPr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" h="2666" fill="none" extrusionOk="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Google Shape;5251;p50">
                    <a:extLst>
                      <a:ext uri="{FF2B5EF4-FFF2-40B4-BE49-F238E27FC236}">
                        <a16:creationId xmlns:a16="http://schemas.microsoft.com/office/drawing/2014/main" id="{80F3EE09-1465-39FC-87DD-F4A6E0482A32}"/>
                      </a:ext>
                    </a:extLst>
                  </p:cNvPr>
                  <p:cNvSpPr/>
                  <p:nvPr/>
                </p:nvSpPr>
                <p:spPr>
                  <a:xfrm>
                    <a:off x="1065404" y="3161052"/>
                    <a:ext cx="372654" cy="264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0" h="2849" fill="none" extrusionOk="0">
                        <a:moveTo>
                          <a:pt x="1" y="301"/>
                        </a:moveTo>
                        <a:cubicBezTo>
                          <a:pt x="1" y="301"/>
                          <a:pt x="1145" y="1771"/>
                          <a:pt x="2006" y="2849"/>
                        </a:cubicBezTo>
                        <a:cubicBezTo>
                          <a:pt x="2006" y="2849"/>
                          <a:pt x="2557" y="1061"/>
                          <a:pt x="4019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Google Shape;5252;p50">
                    <a:extLst>
                      <a:ext uri="{FF2B5EF4-FFF2-40B4-BE49-F238E27FC236}">
                        <a16:creationId xmlns:a16="http://schemas.microsoft.com/office/drawing/2014/main" id="{E3F0B159-1AF2-E5AB-01F1-C2089B86EF34}"/>
                      </a:ext>
                    </a:extLst>
                  </p:cNvPr>
                  <p:cNvSpPr/>
                  <p:nvPr/>
                </p:nvSpPr>
                <p:spPr>
                  <a:xfrm>
                    <a:off x="1124269" y="3440545"/>
                    <a:ext cx="334647" cy="31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" h="3393" fill="none" extrusionOk="0">
                        <a:moveTo>
                          <a:pt x="1" y="1797"/>
                        </a:moveTo>
                        <a:cubicBezTo>
                          <a:pt x="1" y="1797"/>
                          <a:pt x="1630" y="2724"/>
                          <a:pt x="2824" y="3393"/>
                        </a:cubicBezTo>
                        <a:cubicBezTo>
                          <a:pt x="2824" y="3393"/>
                          <a:pt x="2657" y="1530"/>
                          <a:pt x="3610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Google Shape;5253;p50">
                    <a:extLst>
                      <a:ext uri="{FF2B5EF4-FFF2-40B4-BE49-F238E27FC236}">
                        <a16:creationId xmlns:a16="http://schemas.microsoft.com/office/drawing/2014/main" id="{2AE08357-0E1A-976E-30B5-B9BA75CD9F19}"/>
                      </a:ext>
                    </a:extLst>
                  </p:cNvPr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9" h="2373" fill="none" extrusionOk="0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Google Shape;5254;p50">
                    <a:extLst>
                      <a:ext uri="{FF2B5EF4-FFF2-40B4-BE49-F238E27FC236}">
                        <a16:creationId xmlns:a16="http://schemas.microsoft.com/office/drawing/2014/main" id="{9B4E4C2B-E9BA-EF8E-437F-F91010E52C42}"/>
                      </a:ext>
                    </a:extLst>
                  </p:cNvPr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1" h="2616" fill="none" extrusionOk="0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42" name="Google Shape;5255;p50">
                <a:extLst>
                  <a:ext uri="{FF2B5EF4-FFF2-40B4-BE49-F238E27FC236}">
                    <a16:creationId xmlns:a16="http://schemas.microsoft.com/office/drawing/2014/main" id="{85786C3C-1684-AEB2-430B-27434D2ADD18}"/>
                  </a:ext>
                </a:extLst>
              </p:cNvPr>
              <p:cNvGrpSpPr/>
              <p:nvPr/>
            </p:nvGrpSpPr>
            <p:grpSpPr>
              <a:xfrm rot="400947">
                <a:off x="4770825" y="3781640"/>
                <a:ext cx="1548786" cy="1294488"/>
                <a:chOff x="457474" y="3580802"/>
                <a:chExt cx="1408022" cy="1176837"/>
              </a:xfrm>
            </p:grpSpPr>
            <p:sp>
              <p:nvSpPr>
                <p:cNvPr id="144" name="Google Shape;5256;p50">
                  <a:extLst>
                    <a:ext uri="{FF2B5EF4-FFF2-40B4-BE49-F238E27FC236}">
                      <a16:creationId xmlns:a16="http://schemas.microsoft.com/office/drawing/2014/main" id="{935AC23A-5D6F-E8DF-CBA2-37338775621A}"/>
                    </a:ext>
                  </a:extLst>
                </p:cNvPr>
                <p:cNvSpPr/>
                <p:nvPr/>
              </p:nvSpPr>
              <p:spPr>
                <a:xfrm>
                  <a:off x="457474" y="3580802"/>
                  <a:ext cx="403709" cy="36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5" h="3969" extrusionOk="0">
                      <a:moveTo>
                        <a:pt x="2736" y="1"/>
                      </a:moveTo>
                      <a:cubicBezTo>
                        <a:pt x="2592" y="1"/>
                        <a:pt x="2430" y="32"/>
                        <a:pt x="2248" y="100"/>
                      </a:cubicBezTo>
                      <a:cubicBezTo>
                        <a:pt x="1" y="944"/>
                        <a:pt x="3459" y="3893"/>
                        <a:pt x="3459" y="3893"/>
                      </a:cubicBezTo>
                      <a:lnTo>
                        <a:pt x="3685" y="3968"/>
                      </a:lnTo>
                      <a:cubicBezTo>
                        <a:pt x="3685" y="3968"/>
                        <a:pt x="4354" y="1"/>
                        <a:pt x="27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Google Shape;5257;p50">
                  <a:extLst>
                    <a:ext uri="{FF2B5EF4-FFF2-40B4-BE49-F238E27FC236}">
                      <a16:creationId xmlns:a16="http://schemas.microsoft.com/office/drawing/2014/main" id="{D20F8A1F-5238-FB68-915A-DD360E3A4FCE}"/>
                    </a:ext>
                  </a:extLst>
                </p:cNvPr>
                <p:cNvSpPr/>
                <p:nvPr/>
              </p:nvSpPr>
              <p:spPr>
                <a:xfrm>
                  <a:off x="665865" y="3580802"/>
                  <a:ext cx="195319" cy="36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" h="3969" extrusionOk="0">
                      <a:moveTo>
                        <a:pt x="488" y="1"/>
                      </a:moveTo>
                      <a:cubicBezTo>
                        <a:pt x="344" y="1"/>
                        <a:pt x="182" y="32"/>
                        <a:pt x="0" y="100"/>
                      </a:cubicBezTo>
                      <a:cubicBezTo>
                        <a:pt x="67" y="1295"/>
                        <a:pt x="1211" y="3893"/>
                        <a:pt x="1211" y="3893"/>
                      </a:cubicBezTo>
                      <a:lnTo>
                        <a:pt x="1437" y="3968"/>
                      </a:lnTo>
                      <a:cubicBezTo>
                        <a:pt x="1437" y="3968"/>
                        <a:pt x="2106" y="1"/>
                        <a:pt x="48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Google Shape;5258;p50">
                  <a:extLst>
                    <a:ext uri="{FF2B5EF4-FFF2-40B4-BE49-F238E27FC236}">
                      <a16:creationId xmlns:a16="http://schemas.microsoft.com/office/drawing/2014/main" id="{300BB4D7-291F-AB6F-E1D3-248147DFEFA7}"/>
                    </a:ext>
                  </a:extLst>
                </p:cNvPr>
                <p:cNvSpPr/>
                <p:nvPr/>
              </p:nvSpPr>
              <p:spPr>
                <a:xfrm>
                  <a:off x="547116" y="3950030"/>
                  <a:ext cx="334832" cy="18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" h="2030" extrusionOk="0">
                      <a:moveTo>
                        <a:pt x="1355" y="1"/>
                      </a:moveTo>
                      <a:cubicBezTo>
                        <a:pt x="1097" y="1"/>
                        <a:pt x="864" y="142"/>
                        <a:pt x="688" y="503"/>
                      </a:cubicBezTo>
                      <a:cubicBezTo>
                        <a:pt x="1" y="1905"/>
                        <a:pt x="2310" y="2029"/>
                        <a:pt x="3150" y="2029"/>
                      </a:cubicBezTo>
                      <a:cubicBezTo>
                        <a:pt x="3332" y="2029"/>
                        <a:pt x="3445" y="2023"/>
                        <a:pt x="3445" y="2023"/>
                      </a:cubicBezTo>
                      <a:lnTo>
                        <a:pt x="3612" y="1948"/>
                      </a:lnTo>
                      <a:cubicBezTo>
                        <a:pt x="3612" y="1948"/>
                        <a:pt x="2312" y="1"/>
                        <a:pt x="135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Google Shape;5259;p50">
                  <a:extLst>
                    <a:ext uri="{FF2B5EF4-FFF2-40B4-BE49-F238E27FC236}">
                      <a16:creationId xmlns:a16="http://schemas.microsoft.com/office/drawing/2014/main" id="{D284E04A-FEB2-66F8-DB6D-45E666E42FDF}"/>
                    </a:ext>
                  </a:extLst>
                </p:cNvPr>
                <p:cNvSpPr/>
                <p:nvPr/>
              </p:nvSpPr>
              <p:spPr>
                <a:xfrm>
                  <a:off x="610801" y="3950030"/>
                  <a:ext cx="271147" cy="18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" h="2024" extrusionOk="0">
                      <a:moveTo>
                        <a:pt x="668" y="1"/>
                      </a:moveTo>
                      <a:cubicBezTo>
                        <a:pt x="410" y="1"/>
                        <a:pt x="177" y="142"/>
                        <a:pt x="1" y="503"/>
                      </a:cubicBezTo>
                      <a:cubicBezTo>
                        <a:pt x="686" y="1146"/>
                        <a:pt x="2758" y="2023"/>
                        <a:pt x="2758" y="2023"/>
                      </a:cubicBezTo>
                      <a:lnTo>
                        <a:pt x="2925" y="1948"/>
                      </a:lnTo>
                      <a:cubicBezTo>
                        <a:pt x="2925" y="1948"/>
                        <a:pt x="1625" y="1"/>
                        <a:pt x="6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Google Shape;5260;p50">
                  <a:extLst>
                    <a:ext uri="{FF2B5EF4-FFF2-40B4-BE49-F238E27FC236}">
                      <a16:creationId xmlns:a16="http://schemas.microsoft.com/office/drawing/2014/main" id="{FC5CE447-34E4-77D8-E822-7EC0A32C11DD}"/>
                    </a:ext>
                  </a:extLst>
                </p:cNvPr>
                <p:cNvSpPr/>
                <p:nvPr/>
              </p:nvSpPr>
              <p:spPr>
                <a:xfrm>
                  <a:off x="783780" y="3796981"/>
                  <a:ext cx="335945" cy="30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4" h="3266" extrusionOk="0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3624" y="191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Google Shape;5261;p50">
                  <a:extLst>
                    <a:ext uri="{FF2B5EF4-FFF2-40B4-BE49-F238E27FC236}">
                      <a16:creationId xmlns:a16="http://schemas.microsoft.com/office/drawing/2014/main" id="{1226C390-F0B1-3CDC-AB18-DCE6E3EBAD9F}"/>
                    </a:ext>
                  </a:extLst>
                </p:cNvPr>
                <p:cNvSpPr/>
                <p:nvPr/>
              </p:nvSpPr>
              <p:spPr>
                <a:xfrm>
                  <a:off x="783780" y="3796981"/>
                  <a:ext cx="181877" cy="30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" h="3266" extrusionOk="0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1961" y="934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Google Shape;5262;p50">
                  <a:extLst>
                    <a:ext uri="{FF2B5EF4-FFF2-40B4-BE49-F238E27FC236}">
                      <a16:creationId xmlns:a16="http://schemas.microsoft.com/office/drawing/2014/main" id="{437AFE50-3B02-AFA8-8DCF-42EF0B4B4ECF}"/>
                    </a:ext>
                  </a:extLst>
                </p:cNvPr>
                <p:cNvSpPr/>
                <p:nvPr/>
              </p:nvSpPr>
              <p:spPr>
                <a:xfrm>
                  <a:off x="729828" y="4192535"/>
                  <a:ext cx="329456" cy="174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4" h="1883" extrusionOk="0">
                      <a:moveTo>
                        <a:pt x="1004" y="1"/>
                      </a:moveTo>
                      <a:cubicBezTo>
                        <a:pt x="660" y="1"/>
                        <a:pt x="382" y="182"/>
                        <a:pt x="254" y="669"/>
                      </a:cubicBezTo>
                      <a:cubicBezTo>
                        <a:pt x="0" y="1642"/>
                        <a:pt x="810" y="1882"/>
                        <a:pt x="1670" y="1882"/>
                      </a:cubicBezTo>
                      <a:cubicBezTo>
                        <a:pt x="2509" y="1882"/>
                        <a:pt x="3395" y="1655"/>
                        <a:pt x="3395" y="1655"/>
                      </a:cubicBezTo>
                      <a:lnTo>
                        <a:pt x="3554" y="1538"/>
                      </a:lnTo>
                      <a:cubicBezTo>
                        <a:pt x="3554" y="1538"/>
                        <a:pt x="2003" y="1"/>
                        <a:pt x="100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Google Shape;5263;p50">
                  <a:extLst>
                    <a:ext uri="{FF2B5EF4-FFF2-40B4-BE49-F238E27FC236}">
                      <a16:creationId xmlns:a16="http://schemas.microsoft.com/office/drawing/2014/main" id="{5AAAB675-7786-3D25-1436-C4793686BBDF}"/>
                    </a:ext>
                  </a:extLst>
                </p:cNvPr>
                <p:cNvSpPr/>
                <p:nvPr/>
              </p:nvSpPr>
              <p:spPr>
                <a:xfrm>
                  <a:off x="753374" y="4192535"/>
                  <a:ext cx="305910" cy="153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0" h="1655" extrusionOk="0">
                      <a:moveTo>
                        <a:pt x="750" y="1"/>
                      </a:moveTo>
                      <a:cubicBezTo>
                        <a:pt x="406" y="1"/>
                        <a:pt x="128" y="182"/>
                        <a:pt x="0" y="669"/>
                      </a:cubicBezTo>
                      <a:cubicBezTo>
                        <a:pt x="836" y="1195"/>
                        <a:pt x="3141" y="1655"/>
                        <a:pt x="3141" y="1655"/>
                      </a:cubicBezTo>
                      <a:lnTo>
                        <a:pt x="3300" y="1538"/>
                      </a:lnTo>
                      <a:cubicBezTo>
                        <a:pt x="3300" y="1538"/>
                        <a:pt x="1749" y="1"/>
                        <a:pt x="7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Google Shape;5264;p50">
                  <a:extLst>
                    <a:ext uri="{FF2B5EF4-FFF2-40B4-BE49-F238E27FC236}">
                      <a16:creationId xmlns:a16="http://schemas.microsoft.com/office/drawing/2014/main" id="{65E3F831-8A8C-7C84-5B1C-ED0A6135F7D2}"/>
                    </a:ext>
                  </a:extLst>
                </p:cNvPr>
                <p:cNvSpPr/>
                <p:nvPr/>
              </p:nvSpPr>
              <p:spPr>
                <a:xfrm>
                  <a:off x="878798" y="3980343"/>
                  <a:ext cx="351426" cy="316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1" h="3409" extrusionOk="0">
                      <a:moveTo>
                        <a:pt x="2078" y="1"/>
                      </a:moveTo>
                      <a:cubicBezTo>
                        <a:pt x="2029" y="1"/>
                        <a:pt x="1977" y="3"/>
                        <a:pt x="1922" y="9"/>
                      </a:cubicBezTo>
                      <a:cubicBezTo>
                        <a:pt x="0" y="209"/>
                        <a:pt x="2323" y="3409"/>
                        <a:pt x="2323" y="3409"/>
                      </a:cubicBezTo>
                      <a:lnTo>
                        <a:pt x="2457" y="3275"/>
                      </a:lnTo>
                      <a:cubicBezTo>
                        <a:pt x="2457" y="3275"/>
                        <a:pt x="3790" y="1"/>
                        <a:pt x="20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Google Shape;5265;p50">
                  <a:extLst>
                    <a:ext uri="{FF2B5EF4-FFF2-40B4-BE49-F238E27FC236}">
                      <a16:creationId xmlns:a16="http://schemas.microsoft.com/office/drawing/2014/main" id="{18D9711F-240A-E728-715A-8BDDA71C846D}"/>
                    </a:ext>
                  </a:extLst>
                </p:cNvPr>
                <p:cNvSpPr/>
                <p:nvPr/>
              </p:nvSpPr>
              <p:spPr>
                <a:xfrm>
                  <a:off x="878798" y="3981085"/>
                  <a:ext cx="227764" cy="315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7" h="3401" extrusionOk="0">
                      <a:moveTo>
                        <a:pt x="1922" y="1"/>
                      </a:moveTo>
                      <a:lnTo>
                        <a:pt x="1922" y="1"/>
                      </a:lnTo>
                      <a:cubicBezTo>
                        <a:pt x="0" y="201"/>
                        <a:pt x="2323" y="3401"/>
                        <a:pt x="2323" y="3401"/>
                      </a:cubicBezTo>
                      <a:lnTo>
                        <a:pt x="2457" y="3267"/>
                      </a:lnTo>
                      <a:cubicBezTo>
                        <a:pt x="2457" y="3267"/>
                        <a:pt x="2323" y="91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Google Shape;5266;p50">
                  <a:extLst>
                    <a:ext uri="{FF2B5EF4-FFF2-40B4-BE49-F238E27FC236}">
                      <a16:creationId xmlns:a16="http://schemas.microsoft.com/office/drawing/2014/main" id="{5C4A7D92-DCBE-F4C0-F36A-1E5ACA140F05}"/>
                    </a:ext>
                  </a:extLst>
                </p:cNvPr>
                <p:cNvSpPr/>
                <p:nvPr/>
              </p:nvSpPr>
              <p:spPr>
                <a:xfrm>
                  <a:off x="1001904" y="4437266"/>
                  <a:ext cx="326119" cy="171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" h="1849" extrusionOk="0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18" y="1617"/>
                        <a:pt x="428" y="1848"/>
                        <a:pt x="960" y="1848"/>
                      </a:cubicBezTo>
                      <a:cubicBezTo>
                        <a:pt x="1963" y="1848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Google Shape;5267;p50">
                  <a:extLst>
                    <a:ext uri="{FF2B5EF4-FFF2-40B4-BE49-F238E27FC236}">
                      <a16:creationId xmlns:a16="http://schemas.microsoft.com/office/drawing/2014/main" id="{C15B9ABE-1908-7507-99A9-27569B26D412}"/>
                    </a:ext>
                  </a:extLst>
                </p:cNvPr>
                <p:cNvSpPr/>
                <p:nvPr/>
              </p:nvSpPr>
              <p:spPr>
                <a:xfrm>
                  <a:off x="1001904" y="4437266"/>
                  <a:ext cx="326119" cy="100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" h="1081" extrusionOk="0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453" y="1044"/>
                        <a:pt x="1195" y="1080"/>
                        <a:pt x="1871" y="1080"/>
                      </a:cubicBezTo>
                      <a:cubicBezTo>
                        <a:pt x="2683" y="1080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Google Shape;5268;p50">
                  <a:extLst>
                    <a:ext uri="{FF2B5EF4-FFF2-40B4-BE49-F238E27FC236}">
                      <a16:creationId xmlns:a16="http://schemas.microsoft.com/office/drawing/2014/main" id="{A9BAE5FD-C686-8F89-831D-2B958BDDE5F3}"/>
                    </a:ext>
                  </a:extLst>
                </p:cNvPr>
                <p:cNvSpPr/>
                <p:nvPr/>
              </p:nvSpPr>
              <p:spPr>
                <a:xfrm>
                  <a:off x="1057710" y="4158514"/>
                  <a:ext cx="338540" cy="311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2" h="3359" extrusionOk="0">
                      <a:moveTo>
                        <a:pt x="2291" y="0"/>
                      </a:moveTo>
                      <a:cubicBezTo>
                        <a:pt x="2162" y="0"/>
                        <a:pt x="2017" y="29"/>
                        <a:pt x="1855" y="92"/>
                      </a:cubicBezTo>
                      <a:cubicBezTo>
                        <a:pt x="0" y="819"/>
                        <a:pt x="3175" y="3358"/>
                        <a:pt x="3175" y="3358"/>
                      </a:cubicBezTo>
                      <a:lnTo>
                        <a:pt x="3275" y="3191"/>
                      </a:lnTo>
                      <a:cubicBezTo>
                        <a:pt x="3275" y="3191"/>
                        <a:pt x="3651" y="0"/>
                        <a:pt x="22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Google Shape;5269;p50">
                  <a:extLst>
                    <a:ext uri="{FF2B5EF4-FFF2-40B4-BE49-F238E27FC236}">
                      <a16:creationId xmlns:a16="http://schemas.microsoft.com/office/drawing/2014/main" id="{B36FAB73-02F3-C595-19C1-F4FD7867FA2E}"/>
                    </a:ext>
                  </a:extLst>
                </p:cNvPr>
                <p:cNvSpPr/>
                <p:nvPr/>
              </p:nvSpPr>
              <p:spPr>
                <a:xfrm>
                  <a:off x="1057710" y="4166950"/>
                  <a:ext cx="303685" cy="30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" h="3268" extrusionOk="0">
                      <a:moveTo>
                        <a:pt x="1855" y="1"/>
                      </a:moveTo>
                      <a:lnTo>
                        <a:pt x="1855" y="1"/>
                      </a:lnTo>
                      <a:cubicBezTo>
                        <a:pt x="0" y="728"/>
                        <a:pt x="3175" y="3267"/>
                        <a:pt x="3175" y="3267"/>
                      </a:cubicBezTo>
                      <a:lnTo>
                        <a:pt x="3275" y="3100"/>
                      </a:lnTo>
                      <a:cubicBezTo>
                        <a:pt x="3275" y="3100"/>
                        <a:pt x="2490" y="794"/>
                        <a:pt x="18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Google Shape;5270;p50">
                  <a:extLst>
                    <a:ext uri="{FF2B5EF4-FFF2-40B4-BE49-F238E27FC236}">
                      <a16:creationId xmlns:a16="http://schemas.microsoft.com/office/drawing/2014/main" id="{379D2A3C-F60B-6899-74C7-82B3D3F3DA13}"/>
                    </a:ext>
                  </a:extLst>
                </p:cNvPr>
                <p:cNvSpPr/>
                <p:nvPr/>
              </p:nvSpPr>
              <p:spPr>
                <a:xfrm>
                  <a:off x="1293540" y="4576688"/>
                  <a:ext cx="341136" cy="18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0" h="1952" extrusionOk="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522" y="1768"/>
                        <a:pt x="812" y="1951"/>
                        <a:pt x="1154" y="1951"/>
                      </a:cubicBezTo>
                      <a:cubicBezTo>
                        <a:pt x="2162" y="1951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Google Shape;5271;p50">
                  <a:extLst>
                    <a:ext uri="{FF2B5EF4-FFF2-40B4-BE49-F238E27FC236}">
                      <a16:creationId xmlns:a16="http://schemas.microsoft.com/office/drawing/2014/main" id="{6608810C-3A2B-BFA1-F07B-5BEAA25A54AF}"/>
                    </a:ext>
                  </a:extLst>
                </p:cNvPr>
                <p:cNvSpPr/>
                <p:nvPr/>
              </p:nvSpPr>
              <p:spPr>
                <a:xfrm>
                  <a:off x="1293540" y="4576688"/>
                  <a:ext cx="341136" cy="118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0" h="1279" extrusionOk="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1366" y="1262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Google Shape;5272;p50">
                  <a:extLst>
                    <a:ext uri="{FF2B5EF4-FFF2-40B4-BE49-F238E27FC236}">
                      <a16:creationId xmlns:a16="http://schemas.microsoft.com/office/drawing/2014/main" id="{7F2F0699-E5A9-4BF1-F236-6DE19A49C98B}"/>
                    </a:ext>
                  </a:extLst>
                </p:cNvPr>
                <p:cNvSpPr/>
                <p:nvPr/>
              </p:nvSpPr>
              <p:spPr>
                <a:xfrm>
                  <a:off x="1289276" y="4264379"/>
                  <a:ext cx="357080" cy="274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960" extrusionOk="0">
                      <a:moveTo>
                        <a:pt x="2175" y="0"/>
                      </a:moveTo>
                      <a:cubicBezTo>
                        <a:pt x="1984" y="0"/>
                        <a:pt x="1778" y="79"/>
                        <a:pt x="1554" y="261"/>
                      </a:cubicBezTo>
                      <a:cubicBezTo>
                        <a:pt x="0" y="1540"/>
                        <a:pt x="3818" y="2960"/>
                        <a:pt x="3818" y="2960"/>
                      </a:cubicBezTo>
                      <a:lnTo>
                        <a:pt x="3851" y="2768"/>
                      </a:lnTo>
                      <a:cubicBezTo>
                        <a:pt x="3851" y="2768"/>
                        <a:pt x="3306" y="0"/>
                        <a:pt x="21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Google Shape;5273;p50">
                  <a:extLst>
                    <a:ext uri="{FF2B5EF4-FFF2-40B4-BE49-F238E27FC236}">
                      <a16:creationId xmlns:a16="http://schemas.microsoft.com/office/drawing/2014/main" id="{98FC1011-F2F6-7161-261A-6BD9B1D3DB2C}"/>
                    </a:ext>
                  </a:extLst>
                </p:cNvPr>
                <p:cNvSpPr/>
                <p:nvPr/>
              </p:nvSpPr>
              <p:spPr>
                <a:xfrm>
                  <a:off x="1290018" y="4288574"/>
                  <a:ext cx="356339" cy="250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4" h="2699" extrusionOk="0">
                      <a:moveTo>
                        <a:pt x="1546" y="0"/>
                      </a:moveTo>
                      <a:lnTo>
                        <a:pt x="1546" y="0"/>
                      </a:lnTo>
                      <a:cubicBezTo>
                        <a:pt x="0" y="1262"/>
                        <a:pt x="3810" y="2699"/>
                        <a:pt x="3810" y="2699"/>
                      </a:cubicBezTo>
                      <a:lnTo>
                        <a:pt x="3843" y="2507"/>
                      </a:lnTo>
                      <a:cubicBezTo>
                        <a:pt x="3843" y="2507"/>
                        <a:pt x="2398" y="560"/>
                        <a:pt x="15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2" name="Google Shape;5274;p50">
                  <a:extLst>
                    <a:ext uri="{FF2B5EF4-FFF2-40B4-BE49-F238E27FC236}">
                      <a16:creationId xmlns:a16="http://schemas.microsoft.com/office/drawing/2014/main" id="{203BF9C1-1AB6-6F24-5455-F96D77B4227F}"/>
                    </a:ext>
                  </a:extLst>
                </p:cNvPr>
                <p:cNvGrpSpPr/>
                <p:nvPr/>
              </p:nvGrpSpPr>
              <p:grpSpPr>
                <a:xfrm>
                  <a:off x="660396" y="3746459"/>
                  <a:ext cx="1205100" cy="947215"/>
                  <a:chOff x="660396" y="3746459"/>
                  <a:chExt cx="1205100" cy="947215"/>
                </a:xfrm>
              </p:grpSpPr>
              <p:sp>
                <p:nvSpPr>
                  <p:cNvPr id="163" name="Google Shape;5275;p50">
                    <a:extLst>
                      <a:ext uri="{FF2B5EF4-FFF2-40B4-BE49-F238E27FC236}">
                        <a16:creationId xmlns:a16="http://schemas.microsoft.com/office/drawing/2014/main" id="{AE009EDD-C60A-5DCF-1E01-8365CC699A38}"/>
                      </a:ext>
                    </a:extLst>
                  </p:cNvPr>
                  <p:cNvSpPr/>
                  <p:nvPr/>
                </p:nvSpPr>
                <p:spPr>
                  <a:xfrm>
                    <a:off x="706839" y="3746459"/>
                    <a:ext cx="1158657" cy="945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99" h="10201" fill="none" extrusionOk="0">
                        <a:moveTo>
                          <a:pt x="1" y="1"/>
                        </a:moveTo>
                        <a:cubicBezTo>
                          <a:pt x="1" y="1"/>
                          <a:pt x="3050" y="10201"/>
                          <a:pt x="12499" y="8914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Google Shape;5276;p50">
                    <a:extLst>
                      <a:ext uri="{FF2B5EF4-FFF2-40B4-BE49-F238E27FC236}">
                        <a16:creationId xmlns:a16="http://schemas.microsoft.com/office/drawing/2014/main" id="{94FDEB0A-38D1-EA87-2100-12FDC183892C}"/>
                      </a:ext>
                    </a:extLst>
                  </p:cNvPr>
                  <p:cNvSpPr/>
                  <p:nvPr/>
                </p:nvSpPr>
                <p:spPr>
                  <a:xfrm>
                    <a:off x="660396" y="3922220"/>
                    <a:ext cx="290522" cy="223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4" h="2407" fill="none" extrusionOk="0">
                        <a:moveTo>
                          <a:pt x="1" y="1304"/>
                        </a:moveTo>
                        <a:cubicBezTo>
                          <a:pt x="1" y="1304"/>
                          <a:pt x="1697" y="2215"/>
                          <a:pt x="2749" y="2407"/>
                        </a:cubicBezTo>
                        <a:cubicBezTo>
                          <a:pt x="3016" y="1630"/>
                          <a:pt x="3133" y="820"/>
                          <a:pt x="3100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Google Shape;5277;p50">
                    <a:extLst>
                      <a:ext uri="{FF2B5EF4-FFF2-40B4-BE49-F238E27FC236}">
                        <a16:creationId xmlns:a16="http://schemas.microsoft.com/office/drawing/2014/main" id="{1EE74295-72B9-D801-00E7-98AA9569C728}"/>
                      </a:ext>
                    </a:extLst>
                  </p:cNvPr>
                  <p:cNvSpPr/>
                  <p:nvPr/>
                </p:nvSpPr>
                <p:spPr>
                  <a:xfrm>
                    <a:off x="813722" y="4108085"/>
                    <a:ext cx="293581" cy="238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7" h="2574" fill="none" extrusionOk="0">
                        <a:moveTo>
                          <a:pt x="1" y="1989"/>
                        </a:moveTo>
                        <a:cubicBezTo>
                          <a:pt x="1" y="1989"/>
                          <a:pt x="1931" y="2574"/>
                          <a:pt x="3050" y="2549"/>
                        </a:cubicBezTo>
                        <a:cubicBezTo>
                          <a:pt x="3167" y="1697"/>
                          <a:pt x="3117" y="836"/>
                          <a:pt x="2916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Google Shape;5278;p50">
                    <a:extLst>
                      <a:ext uri="{FF2B5EF4-FFF2-40B4-BE49-F238E27FC236}">
                        <a16:creationId xmlns:a16="http://schemas.microsoft.com/office/drawing/2014/main" id="{A235E6FB-AE86-FBA3-4CA6-72202D6176BA}"/>
                      </a:ext>
                    </a:extLst>
                  </p:cNvPr>
                  <p:cNvSpPr/>
                  <p:nvPr/>
                </p:nvSpPr>
                <p:spPr>
                  <a:xfrm>
                    <a:off x="1073191" y="4286256"/>
                    <a:ext cx="294323" cy="261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5" h="2825" fill="none" extrusionOk="0">
                        <a:moveTo>
                          <a:pt x="0" y="2766"/>
                        </a:moveTo>
                        <a:cubicBezTo>
                          <a:pt x="0" y="2766"/>
                          <a:pt x="2072" y="2824"/>
                          <a:pt x="3175" y="2490"/>
                        </a:cubicBezTo>
                        <a:cubicBezTo>
                          <a:pt x="3058" y="1613"/>
                          <a:pt x="2774" y="769"/>
                          <a:pt x="2348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Google Shape;5279;p50">
                    <a:extLst>
                      <a:ext uri="{FF2B5EF4-FFF2-40B4-BE49-F238E27FC236}">
                        <a16:creationId xmlns:a16="http://schemas.microsoft.com/office/drawing/2014/main" id="{B2A35B69-B791-E5C3-D03A-350E7E7AFA39}"/>
                      </a:ext>
                    </a:extLst>
                  </p:cNvPr>
                  <p:cNvSpPr/>
                  <p:nvPr/>
                </p:nvSpPr>
                <p:spPr>
                  <a:xfrm>
                    <a:off x="1399960" y="4383036"/>
                    <a:ext cx="271889" cy="3106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33" h="3351" fill="none" extrusionOk="0">
                        <a:moveTo>
                          <a:pt x="1" y="3351"/>
                        </a:moveTo>
                        <a:cubicBezTo>
                          <a:pt x="1" y="3351"/>
                          <a:pt x="1989" y="2766"/>
                          <a:pt x="2933" y="2106"/>
                        </a:cubicBezTo>
                        <a:cubicBezTo>
                          <a:pt x="2557" y="1312"/>
                          <a:pt x="2022" y="602"/>
                          <a:pt x="1379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43" name="Google Shape;5280;p50">
                <a:extLst>
                  <a:ext uri="{FF2B5EF4-FFF2-40B4-BE49-F238E27FC236}">
                    <a16:creationId xmlns:a16="http://schemas.microsoft.com/office/drawing/2014/main" id="{0E0F960D-F62C-05CE-E32A-C850A323A7BB}"/>
                  </a:ext>
                </a:extLst>
              </p:cNvPr>
              <p:cNvGrpSpPr/>
              <p:nvPr/>
            </p:nvGrpSpPr>
            <p:grpSpPr>
              <a:xfrm rot="921995" flipH="1">
                <a:off x="7736855" y="2791113"/>
                <a:ext cx="1387844" cy="2465490"/>
                <a:chOff x="593002" y="2042708"/>
                <a:chExt cx="1261647" cy="2241302"/>
              </a:xfrm>
            </p:grpSpPr>
            <p:grpSp>
              <p:nvGrpSpPr>
                <p:cNvPr id="316" name="Google Shape;5281;p50">
                  <a:extLst>
                    <a:ext uri="{FF2B5EF4-FFF2-40B4-BE49-F238E27FC236}">
                      <a16:creationId xmlns:a16="http://schemas.microsoft.com/office/drawing/2014/main" id="{B5EDD307-DFA0-1218-5575-F2CB9EBB0589}"/>
                    </a:ext>
                  </a:extLst>
                </p:cNvPr>
                <p:cNvGrpSpPr/>
                <p:nvPr/>
              </p:nvGrpSpPr>
              <p:grpSpPr>
                <a:xfrm>
                  <a:off x="895855" y="2042708"/>
                  <a:ext cx="831800" cy="1661755"/>
                  <a:chOff x="895855" y="2042708"/>
                  <a:chExt cx="831800" cy="1661755"/>
                </a:xfrm>
              </p:grpSpPr>
              <p:sp>
                <p:nvSpPr>
                  <p:cNvPr id="132" name="Google Shape;5282;p50">
                    <a:extLst>
                      <a:ext uri="{FF2B5EF4-FFF2-40B4-BE49-F238E27FC236}">
                        <a16:creationId xmlns:a16="http://schemas.microsoft.com/office/drawing/2014/main" id="{AE9F32CC-03DB-1818-964E-3B4ADC5A651D}"/>
                      </a:ext>
                    </a:extLst>
                  </p:cNvPr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426" extrusionOk="0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Google Shape;5283;p50">
                    <a:extLst>
                      <a:ext uri="{FF2B5EF4-FFF2-40B4-BE49-F238E27FC236}">
                        <a16:creationId xmlns:a16="http://schemas.microsoft.com/office/drawing/2014/main" id="{0A4DC8F5-C445-C07B-088C-17C1C78A4ABE}"/>
                      </a:ext>
                    </a:extLst>
                  </p:cNvPr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476" extrusionOk="0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Google Shape;5284;p50">
                    <a:extLst>
                      <a:ext uri="{FF2B5EF4-FFF2-40B4-BE49-F238E27FC236}">
                        <a16:creationId xmlns:a16="http://schemas.microsoft.com/office/drawing/2014/main" id="{79A977CC-E6AB-1AB8-021F-596EE92B31B5}"/>
                      </a:ext>
                    </a:extLst>
                  </p:cNvPr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1" h="1573" extrusionOk="0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Google Shape;5285;p50">
                    <a:extLst>
                      <a:ext uri="{FF2B5EF4-FFF2-40B4-BE49-F238E27FC236}">
                        <a16:creationId xmlns:a16="http://schemas.microsoft.com/office/drawing/2014/main" id="{A1FA262A-BDC9-AB09-A809-A29A79ADC538}"/>
                      </a:ext>
                    </a:extLst>
                  </p:cNvPr>
                  <p:cNvSpPr/>
                  <p:nvPr/>
                </p:nvSpPr>
                <p:spPr>
                  <a:xfrm>
                    <a:off x="895855" y="3016995"/>
                    <a:ext cx="314438" cy="3028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2" h="3267" extrusionOk="0">
                        <a:moveTo>
                          <a:pt x="159" y="0"/>
                        </a:moveTo>
                        <a:cubicBezTo>
                          <a:pt x="159" y="0"/>
                          <a:pt x="0" y="2866"/>
                          <a:pt x="2824" y="3267"/>
                        </a:cubicBezTo>
                        <a:cubicBezTo>
                          <a:pt x="2824" y="3267"/>
                          <a:pt x="3392" y="568"/>
                          <a:pt x="1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Google Shape;5286;p50">
                    <a:extLst>
                      <a:ext uri="{FF2B5EF4-FFF2-40B4-BE49-F238E27FC236}">
                        <a16:creationId xmlns:a16="http://schemas.microsoft.com/office/drawing/2014/main" id="{0CF01552-CCB1-2D48-B76E-0C27B143E402}"/>
                      </a:ext>
                    </a:extLst>
                  </p:cNvPr>
                  <p:cNvSpPr/>
                  <p:nvPr/>
                </p:nvSpPr>
                <p:spPr>
                  <a:xfrm>
                    <a:off x="1300122" y="3016161"/>
                    <a:ext cx="268737" cy="28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9" h="3078" extrusionOk="0">
                        <a:moveTo>
                          <a:pt x="2899" y="1"/>
                        </a:moveTo>
                        <a:cubicBezTo>
                          <a:pt x="2899" y="1"/>
                          <a:pt x="33" y="218"/>
                          <a:pt x="0" y="3075"/>
                        </a:cubicBezTo>
                        <a:cubicBezTo>
                          <a:pt x="0" y="3075"/>
                          <a:pt x="35" y="3078"/>
                          <a:pt x="97" y="3078"/>
                        </a:cubicBezTo>
                        <a:cubicBezTo>
                          <a:pt x="587" y="3078"/>
                          <a:pt x="2766" y="2913"/>
                          <a:pt x="2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Google Shape;5287;p50">
                    <a:extLst>
                      <a:ext uri="{FF2B5EF4-FFF2-40B4-BE49-F238E27FC236}">
                        <a16:creationId xmlns:a16="http://schemas.microsoft.com/office/drawing/2014/main" id="{694B18C0-F548-87AB-2261-7B52754B8650}"/>
                      </a:ext>
                    </a:extLst>
                  </p:cNvPr>
                  <p:cNvSpPr/>
                  <p:nvPr/>
                </p:nvSpPr>
                <p:spPr>
                  <a:xfrm>
                    <a:off x="915971" y="3496444"/>
                    <a:ext cx="343917" cy="208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0" h="2244" extrusionOk="0">
                        <a:moveTo>
                          <a:pt x="1001" y="0"/>
                        </a:moveTo>
                        <a:cubicBezTo>
                          <a:pt x="701" y="0"/>
                          <a:pt x="369" y="36"/>
                          <a:pt x="0" y="116"/>
                        </a:cubicBezTo>
                        <a:cubicBezTo>
                          <a:pt x="0" y="116"/>
                          <a:pt x="742" y="2243"/>
                          <a:pt x="2837" y="2243"/>
                        </a:cubicBezTo>
                        <a:cubicBezTo>
                          <a:pt x="3105" y="2243"/>
                          <a:pt x="3396" y="2208"/>
                          <a:pt x="3710" y="2130"/>
                        </a:cubicBezTo>
                        <a:cubicBezTo>
                          <a:pt x="3710" y="2130"/>
                          <a:pt x="332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Google Shape;5288;p50">
                    <a:extLst>
                      <a:ext uri="{FF2B5EF4-FFF2-40B4-BE49-F238E27FC236}">
                        <a16:creationId xmlns:a16="http://schemas.microsoft.com/office/drawing/2014/main" id="{3ACAB2F1-4E07-82A2-AB7C-0770029BE72A}"/>
                      </a:ext>
                    </a:extLst>
                  </p:cNvPr>
                  <p:cNvSpPr/>
                  <p:nvPr/>
                </p:nvSpPr>
                <p:spPr>
                  <a:xfrm>
                    <a:off x="1287700" y="3256998"/>
                    <a:ext cx="340024" cy="365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8" h="3944" extrusionOk="0">
                        <a:moveTo>
                          <a:pt x="2557" y="1"/>
                        </a:moveTo>
                        <a:cubicBezTo>
                          <a:pt x="2557" y="1"/>
                          <a:pt x="0" y="1288"/>
                          <a:pt x="1045" y="3944"/>
                        </a:cubicBezTo>
                        <a:cubicBezTo>
                          <a:pt x="1045" y="3944"/>
                          <a:pt x="3668" y="3092"/>
                          <a:pt x="25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Google Shape;5289;p50">
                    <a:extLst>
                      <a:ext uri="{FF2B5EF4-FFF2-40B4-BE49-F238E27FC236}">
                        <a16:creationId xmlns:a16="http://schemas.microsoft.com/office/drawing/2014/main" id="{B8EA706C-5C79-AAC6-3CFE-46992E8FBABA}"/>
                      </a:ext>
                    </a:extLst>
                  </p:cNvPr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3" h="3058" extrusionOk="0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Google Shape;5290;p50">
                    <a:extLst>
                      <a:ext uri="{FF2B5EF4-FFF2-40B4-BE49-F238E27FC236}">
                        <a16:creationId xmlns:a16="http://schemas.microsoft.com/office/drawing/2014/main" id="{77A73F77-4B79-4A0C-6CA0-BAF7B1D13183}"/>
                      </a:ext>
                    </a:extLst>
                  </p:cNvPr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5" h="2361" extrusionOk="0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Google Shape;5291;p50">
                    <a:extLst>
                      <a:ext uri="{FF2B5EF4-FFF2-40B4-BE49-F238E27FC236}">
                        <a16:creationId xmlns:a16="http://schemas.microsoft.com/office/drawing/2014/main" id="{71363D32-D786-A2BD-DBF9-02F443A0C78A}"/>
                      </a:ext>
                    </a:extLst>
                  </p:cNvPr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392" extrusionOk="0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Google Shape;5292;p50">
                    <a:extLst>
                      <a:ext uri="{FF2B5EF4-FFF2-40B4-BE49-F238E27FC236}">
                        <a16:creationId xmlns:a16="http://schemas.microsoft.com/office/drawing/2014/main" id="{3753201F-5A03-12B1-12C7-2D63659FE47C}"/>
                      </a:ext>
                    </a:extLst>
                  </p:cNvPr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92" h="1945" extrusionOk="0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7" name="Google Shape;5293;p50">
                  <a:extLst>
                    <a:ext uri="{FF2B5EF4-FFF2-40B4-BE49-F238E27FC236}">
                      <a16:creationId xmlns:a16="http://schemas.microsoft.com/office/drawing/2014/main" id="{A419DD31-3721-279E-C0EE-3B2BDD66FB37}"/>
                    </a:ext>
                  </a:extLst>
                </p:cNvPr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318" name="Google Shape;5294;p50">
                    <a:extLst>
                      <a:ext uri="{FF2B5EF4-FFF2-40B4-BE49-F238E27FC236}">
                        <a16:creationId xmlns:a16="http://schemas.microsoft.com/office/drawing/2014/main" id="{B468E0EF-DB7F-1725-CB87-4EB293B0C436}"/>
                      </a:ext>
                    </a:extLst>
                  </p:cNvPr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0" h="22348" fill="none" extrusionOk="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" name="Google Shape;5295;p50">
                    <a:extLst>
                      <a:ext uri="{FF2B5EF4-FFF2-40B4-BE49-F238E27FC236}">
                        <a16:creationId xmlns:a16="http://schemas.microsoft.com/office/drawing/2014/main" id="{6656F50C-8E04-CB8C-1A30-A2EB6C1B53D4}"/>
                      </a:ext>
                    </a:extLst>
                  </p:cNvPr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" h="2666" fill="none" extrusionOk="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Google Shape;5296;p50">
                    <a:extLst>
                      <a:ext uri="{FF2B5EF4-FFF2-40B4-BE49-F238E27FC236}">
                        <a16:creationId xmlns:a16="http://schemas.microsoft.com/office/drawing/2014/main" id="{DA4288D4-E2F9-BF3E-C80B-F38214A225BC}"/>
                      </a:ext>
                    </a:extLst>
                  </p:cNvPr>
                  <p:cNvSpPr/>
                  <p:nvPr/>
                </p:nvSpPr>
                <p:spPr>
                  <a:xfrm>
                    <a:off x="1065404" y="3161052"/>
                    <a:ext cx="372654" cy="264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0" h="2849" fill="none" extrusionOk="0">
                        <a:moveTo>
                          <a:pt x="1" y="301"/>
                        </a:moveTo>
                        <a:cubicBezTo>
                          <a:pt x="1" y="301"/>
                          <a:pt x="1145" y="1771"/>
                          <a:pt x="2006" y="2849"/>
                        </a:cubicBezTo>
                        <a:cubicBezTo>
                          <a:pt x="2006" y="2849"/>
                          <a:pt x="2557" y="1061"/>
                          <a:pt x="4019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Google Shape;5297;p50">
                    <a:extLst>
                      <a:ext uri="{FF2B5EF4-FFF2-40B4-BE49-F238E27FC236}">
                        <a16:creationId xmlns:a16="http://schemas.microsoft.com/office/drawing/2014/main" id="{26E43FDF-F37A-92FF-97A8-ECDE3EF88076}"/>
                      </a:ext>
                    </a:extLst>
                  </p:cNvPr>
                  <p:cNvSpPr/>
                  <p:nvPr/>
                </p:nvSpPr>
                <p:spPr>
                  <a:xfrm>
                    <a:off x="1124269" y="3440545"/>
                    <a:ext cx="334647" cy="31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" h="3393" fill="none" extrusionOk="0">
                        <a:moveTo>
                          <a:pt x="1" y="1797"/>
                        </a:moveTo>
                        <a:cubicBezTo>
                          <a:pt x="1" y="1797"/>
                          <a:pt x="1630" y="2724"/>
                          <a:pt x="2824" y="3393"/>
                        </a:cubicBezTo>
                        <a:cubicBezTo>
                          <a:pt x="2824" y="3393"/>
                          <a:pt x="2657" y="1530"/>
                          <a:pt x="3610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Google Shape;5298;p50">
                    <a:extLst>
                      <a:ext uri="{FF2B5EF4-FFF2-40B4-BE49-F238E27FC236}">
                        <a16:creationId xmlns:a16="http://schemas.microsoft.com/office/drawing/2014/main" id="{8B9CA622-80E8-97AD-5DE7-FCA6A61E8835}"/>
                      </a:ext>
                    </a:extLst>
                  </p:cNvPr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9" h="2373" fill="none" extrusionOk="0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Google Shape;5299;p50">
                    <a:extLst>
                      <a:ext uri="{FF2B5EF4-FFF2-40B4-BE49-F238E27FC236}">
                        <a16:creationId xmlns:a16="http://schemas.microsoft.com/office/drawing/2014/main" id="{3D41D01C-F009-FDBC-8CA5-6240EDB6001A}"/>
                      </a:ext>
                    </a:extLst>
                  </p:cNvPr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1" h="2616" fill="none" extrusionOk="0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44" name="Google Shape;5300;p50">
                <a:extLst>
                  <a:ext uri="{FF2B5EF4-FFF2-40B4-BE49-F238E27FC236}">
                    <a16:creationId xmlns:a16="http://schemas.microsoft.com/office/drawing/2014/main" id="{B02AE98D-FE4D-2C4B-EFA7-E4DFB0AD730E}"/>
                  </a:ext>
                </a:extLst>
              </p:cNvPr>
              <p:cNvGrpSpPr/>
              <p:nvPr/>
            </p:nvGrpSpPr>
            <p:grpSpPr>
              <a:xfrm>
                <a:off x="7675621" y="2576914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53" name="Google Shape;5301;p50">
                  <a:extLst>
                    <a:ext uri="{FF2B5EF4-FFF2-40B4-BE49-F238E27FC236}">
                      <a16:creationId xmlns:a16="http://schemas.microsoft.com/office/drawing/2014/main" id="{B87C8F5C-7FCB-02CF-E3B7-34CA2E6C364A}"/>
                    </a:ext>
                  </a:extLst>
                </p:cNvPr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269" fill="none" extrusionOk="0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4" name="Google Shape;5302;p50">
                  <a:extLst>
                    <a:ext uri="{FF2B5EF4-FFF2-40B4-BE49-F238E27FC236}">
                      <a16:creationId xmlns:a16="http://schemas.microsoft.com/office/drawing/2014/main" id="{C00A97D5-A453-1B62-96EA-2589194D874A}"/>
                    </a:ext>
                  </a:extLst>
                </p:cNvPr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1321" fill="none" extrusionOk="0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5" name="Google Shape;5303;p50">
                  <a:extLst>
                    <a:ext uri="{FF2B5EF4-FFF2-40B4-BE49-F238E27FC236}">
                      <a16:creationId xmlns:a16="http://schemas.microsoft.com/office/drawing/2014/main" id="{FA0B5E20-671A-F0E7-B2B8-64E5567ED0A7}"/>
                    </a:ext>
                  </a:extLst>
                </p:cNvPr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822" fill="none" extrusionOk="0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5" name="Google Shape;5304;p50">
                <a:extLst>
                  <a:ext uri="{FF2B5EF4-FFF2-40B4-BE49-F238E27FC236}">
                    <a16:creationId xmlns:a16="http://schemas.microsoft.com/office/drawing/2014/main" id="{129B7704-72C2-010A-0D03-1D2CBA171092}"/>
                  </a:ext>
                </a:extLst>
              </p:cNvPr>
              <p:cNvGrpSpPr/>
              <p:nvPr/>
            </p:nvGrpSpPr>
            <p:grpSpPr>
              <a:xfrm>
                <a:off x="7275133" y="2185264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50" name="Google Shape;5305;p50">
                  <a:extLst>
                    <a:ext uri="{FF2B5EF4-FFF2-40B4-BE49-F238E27FC236}">
                      <a16:creationId xmlns:a16="http://schemas.microsoft.com/office/drawing/2014/main" id="{B4DEE721-5BFA-0682-49DF-EDE492BCC04F}"/>
                    </a:ext>
                  </a:extLst>
                </p:cNvPr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269" fill="none" extrusionOk="0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1" name="Google Shape;5306;p50">
                  <a:extLst>
                    <a:ext uri="{FF2B5EF4-FFF2-40B4-BE49-F238E27FC236}">
                      <a16:creationId xmlns:a16="http://schemas.microsoft.com/office/drawing/2014/main" id="{E8C5B002-B05D-6977-9036-2A67C7663B4A}"/>
                    </a:ext>
                  </a:extLst>
                </p:cNvPr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1321" fill="none" extrusionOk="0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2" name="Google Shape;5307;p50">
                  <a:extLst>
                    <a:ext uri="{FF2B5EF4-FFF2-40B4-BE49-F238E27FC236}">
                      <a16:creationId xmlns:a16="http://schemas.microsoft.com/office/drawing/2014/main" id="{4B171CF7-6D73-BAA3-FA39-40F141C03663}"/>
                    </a:ext>
                  </a:extLst>
                </p:cNvPr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822" fill="none" extrusionOk="0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6" name="Google Shape;5308;p50">
                <a:extLst>
                  <a:ext uri="{FF2B5EF4-FFF2-40B4-BE49-F238E27FC236}">
                    <a16:creationId xmlns:a16="http://schemas.microsoft.com/office/drawing/2014/main" id="{CF91EC15-1118-3311-D5FA-D3E3021D70FD}"/>
                  </a:ext>
                </a:extLst>
              </p:cNvPr>
              <p:cNvGrpSpPr/>
              <p:nvPr/>
            </p:nvGrpSpPr>
            <p:grpSpPr>
              <a:xfrm>
                <a:off x="6078171" y="2736014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47" name="Google Shape;5309;p50">
                  <a:extLst>
                    <a:ext uri="{FF2B5EF4-FFF2-40B4-BE49-F238E27FC236}">
                      <a16:creationId xmlns:a16="http://schemas.microsoft.com/office/drawing/2014/main" id="{7902AE3D-AD47-6960-DD01-3837E4B4A7FF}"/>
                    </a:ext>
                  </a:extLst>
                </p:cNvPr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269" fill="none" extrusionOk="0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48" name="Google Shape;5310;p50">
                  <a:extLst>
                    <a:ext uri="{FF2B5EF4-FFF2-40B4-BE49-F238E27FC236}">
                      <a16:creationId xmlns:a16="http://schemas.microsoft.com/office/drawing/2014/main" id="{3E90470D-38E4-C7C0-382B-32E46BA34730}"/>
                    </a:ext>
                  </a:extLst>
                </p:cNvPr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1321" fill="none" extrusionOk="0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49" name="Google Shape;5311;p50">
                  <a:extLst>
                    <a:ext uri="{FF2B5EF4-FFF2-40B4-BE49-F238E27FC236}">
                      <a16:creationId xmlns:a16="http://schemas.microsoft.com/office/drawing/2014/main" id="{C8CF9727-66BF-E1B7-7AB1-B8E70AEB66A2}"/>
                    </a:ext>
                  </a:extLst>
                </p:cNvPr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822" fill="none" extrusionOk="0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" name="Google Shape;5312;p50">
              <a:extLst>
                <a:ext uri="{FF2B5EF4-FFF2-40B4-BE49-F238E27FC236}">
                  <a16:creationId xmlns:a16="http://schemas.microsoft.com/office/drawing/2014/main" id="{6C294D11-D2D3-7F27-A1F0-927D4CA4FBBB}"/>
                </a:ext>
              </a:extLst>
            </p:cNvPr>
            <p:cNvGrpSpPr/>
            <p:nvPr/>
          </p:nvGrpSpPr>
          <p:grpSpPr>
            <a:xfrm>
              <a:off x="5754246" y="2185276"/>
              <a:ext cx="2340836" cy="3309436"/>
              <a:chOff x="12358971" y="3021926"/>
              <a:chExt cx="2340836" cy="3309436"/>
            </a:xfrm>
          </p:grpSpPr>
          <p:sp>
            <p:nvSpPr>
              <p:cNvPr id="7" name="Google Shape;5313;p50">
                <a:extLst>
                  <a:ext uri="{FF2B5EF4-FFF2-40B4-BE49-F238E27FC236}">
                    <a16:creationId xmlns:a16="http://schemas.microsoft.com/office/drawing/2014/main" id="{BA577D07-1445-4B9F-8325-07C26F85ED4D}"/>
                  </a:ext>
                </a:extLst>
              </p:cNvPr>
              <p:cNvSpPr/>
              <p:nvPr/>
            </p:nvSpPr>
            <p:spPr>
              <a:xfrm>
                <a:off x="12841045" y="3818912"/>
                <a:ext cx="938005" cy="969680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8939" extrusionOk="0">
                    <a:moveTo>
                      <a:pt x="5782" y="0"/>
                    </a:moveTo>
                    <a:lnTo>
                      <a:pt x="2214" y="1847"/>
                    </a:lnTo>
                    <a:cubicBezTo>
                      <a:pt x="2298" y="4553"/>
                      <a:pt x="1513" y="5439"/>
                      <a:pt x="126" y="6533"/>
                    </a:cubicBezTo>
                    <a:cubicBezTo>
                      <a:pt x="17" y="6583"/>
                      <a:pt x="1" y="6734"/>
                      <a:pt x="101" y="6801"/>
                    </a:cubicBezTo>
                    <a:cubicBezTo>
                      <a:pt x="518" y="7293"/>
                      <a:pt x="1087" y="7628"/>
                      <a:pt x="1655" y="7937"/>
                    </a:cubicBezTo>
                    <a:cubicBezTo>
                      <a:pt x="2423" y="8354"/>
                      <a:pt x="3234" y="8755"/>
                      <a:pt x="4102" y="8889"/>
                    </a:cubicBezTo>
                    <a:cubicBezTo>
                      <a:pt x="4323" y="8923"/>
                      <a:pt x="4545" y="8939"/>
                      <a:pt x="4766" y="8939"/>
                    </a:cubicBezTo>
                    <a:cubicBezTo>
                      <a:pt x="5643" y="8939"/>
                      <a:pt x="6515" y="8688"/>
                      <a:pt x="7302" y="8288"/>
                    </a:cubicBezTo>
                    <a:cubicBezTo>
                      <a:pt x="7837" y="8012"/>
                      <a:pt x="8363" y="7653"/>
                      <a:pt x="8647" y="7118"/>
                    </a:cubicBezTo>
                    <a:cubicBezTo>
                      <a:pt x="7995" y="6892"/>
                      <a:pt x="7327" y="6659"/>
                      <a:pt x="6784" y="6233"/>
                    </a:cubicBezTo>
                    <a:cubicBezTo>
                      <a:pt x="6241" y="5815"/>
                      <a:pt x="4871" y="4620"/>
                      <a:pt x="578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Google Shape;5314;p50">
                <a:extLst>
                  <a:ext uri="{FF2B5EF4-FFF2-40B4-BE49-F238E27FC236}">
                    <a16:creationId xmlns:a16="http://schemas.microsoft.com/office/drawing/2014/main" id="{7DCE0B57-13DC-D9E0-4BC9-FC952A35860E}"/>
                  </a:ext>
                </a:extLst>
              </p:cNvPr>
              <p:cNvSpPr/>
              <p:nvPr/>
            </p:nvSpPr>
            <p:spPr>
              <a:xfrm>
                <a:off x="13243389" y="3818912"/>
                <a:ext cx="281065" cy="625373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5765" extrusionOk="0">
                    <a:moveTo>
                      <a:pt x="2073" y="0"/>
                    </a:moveTo>
                    <a:lnTo>
                      <a:pt x="1" y="1178"/>
                    </a:lnTo>
                    <a:cubicBezTo>
                      <a:pt x="26" y="1187"/>
                      <a:pt x="42" y="1203"/>
                      <a:pt x="68" y="1220"/>
                    </a:cubicBezTo>
                    <a:cubicBezTo>
                      <a:pt x="251" y="1412"/>
                      <a:pt x="360" y="1655"/>
                      <a:pt x="368" y="1913"/>
                    </a:cubicBezTo>
                    <a:cubicBezTo>
                      <a:pt x="377" y="2030"/>
                      <a:pt x="343" y="2139"/>
                      <a:pt x="276" y="2231"/>
                    </a:cubicBezTo>
                    <a:cubicBezTo>
                      <a:pt x="452" y="3200"/>
                      <a:pt x="811" y="4127"/>
                      <a:pt x="1346" y="4954"/>
                    </a:cubicBezTo>
                    <a:cubicBezTo>
                      <a:pt x="1672" y="5456"/>
                      <a:pt x="2106" y="5656"/>
                      <a:pt x="2590" y="5765"/>
                    </a:cubicBezTo>
                    <a:cubicBezTo>
                      <a:pt x="2014" y="5055"/>
                      <a:pt x="1379" y="3526"/>
                      <a:pt x="2073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Google Shape;5315;p50">
                <a:extLst>
                  <a:ext uri="{FF2B5EF4-FFF2-40B4-BE49-F238E27FC236}">
                    <a16:creationId xmlns:a16="http://schemas.microsoft.com/office/drawing/2014/main" id="{E577EFE1-5B0C-6049-FB32-4CCF87DCAD79}"/>
                  </a:ext>
                </a:extLst>
              </p:cNvPr>
              <p:cNvSpPr/>
              <p:nvPr/>
            </p:nvSpPr>
            <p:spPr>
              <a:xfrm>
                <a:off x="12555532" y="4451446"/>
                <a:ext cx="1661224" cy="1758637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6212" extrusionOk="0">
                    <a:moveTo>
                      <a:pt x="3409" y="1"/>
                    </a:moveTo>
                    <a:cubicBezTo>
                      <a:pt x="2374" y="385"/>
                      <a:pt x="820" y="1120"/>
                      <a:pt x="143" y="2005"/>
                    </a:cubicBezTo>
                    <a:cubicBezTo>
                      <a:pt x="1" y="2189"/>
                      <a:pt x="252" y="2816"/>
                      <a:pt x="185" y="3041"/>
                    </a:cubicBezTo>
                    <a:cubicBezTo>
                      <a:pt x="85" y="3367"/>
                      <a:pt x="168" y="3710"/>
                      <a:pt x="260" y="4035"/>
                    </a:cubicBezTo>
                    <a:cubicBezTo>
                      <a:pt x="912" y="6366"/>
                      <a:pt x="2064" y="8513"/>
                      <a:pt x="2875" y="10794"/>
                    </a:cubicBezTo>
                    <a:cubicBezTo>
                      <a:pt x="3443" y="12406"/>
                      <a:pt x="3844" y="14077"/>
                      <a:pt x="4053" y="15781"/>
                    </a:cubicBezTo>
                    <a:cubicBezTo>
                      <a:pt x="4069" y="15923"/>
                      <a:pt x="4103" y="16090"/>
                      <a:pt x="4228" y="16165"/>
                    </a:cubicBezTo>
                    <a:cubicBezTo>
                      <a:pt x="4290" y="16193"/>
                      <a:pt x="4353" y="16209"/>
                      <a:pt x="4420" y="16209"/>
                    </a:cubicBezTo>
                    <a:cubicBezTo>
                      <a:pt x="4434" y="16209"/>
                      <a:pt x="4448" y="16209"/>
                      <a:pt x="4462" y="16207"/>
                    </a:cubicBezTo>
                    <a:cubicBezTo>
                      <a:pt x="4617" y="16210"/>
                      <a:pt x="4772" y="16212"/>
                      <a:pt x="4928" y="16212"/>
                    </a:cubicBezTo>
                    <a:cubicBezTo>
                      <a:pt x="7359" y="16212"/>
                      <a:pt x="9798" y="15857"/>
                      <a:pt x="12223" y="15857"/>
                    </a:cubicBezTo>
                    <a:cubicBezTo>
                      <a:pt x="13001" y="15857"/>
                      <a:pt x="13779" y="15893"/>
                      <a:pt x="14554" y="15990"/>
                    </a:cubicBezTo>
                    <a:cubicBezTo>
                      <a:pt x="14612" y="15998"/>
                      <a:pt x="14673" y="16004"/>
                      <a:pt x="14733" y="16004"/>
                    </a:cubicBezTo>
                    <a:cubicBezTo>
                      <a:pt x="14860" y="16004"/>
                      <a:pt x="14981" y="15976"/>
                      <a:pt x="15055" y="15873"/>
                    </a:cubicBezTo>
                    <a:cubicBezTo>
                      <a:pt x="15097" y="15798"/>
                      <a:pt x="15122" y="15706"/>
                      <a:pt x="15113" y="15622"/>
                    </a:cubicBezTo>
                    <a:cubicBezTo>
                      <a:pt x="15314" y="12114"/>
                      <a:pt x="15289" y="8597"/>
                      <a:pt x="15038" y="5096"/>
                    </a:cubicBezTo>
                    <a:cubicBezTo>
                      <a:pt x="14988" y="4286"/>
                      <a:pt x="14913" y="3459"/>
                      <a:pt x="14612" y="2699"/>
                    </a:cubicBezTo>
                    <a:cubicBezTo>
                      <a:pt x="14320" y="1939"/>
                      <a:pt x="13760" y="1237"/>
                      <a:pt x="13000" y="953"/>
                    </a:cubicBezTo>
                    <a:cubicBezTo>
                      <a:pt x="12643" y="822"/>
                      <a:pt x="12266" y="786"/>
                      <a:pt x="11886" y="786"/>
                    </a:cubicBezTo>
                    <a:cubicBezTo>
                      <a:pt x="11661" y="786"/>
                      <a:pt x="11436" y="798"/>
                      <a:pt x="11212" y="811"/>
                    </a:cubicBezTo>
                    <a:lnTo>
                      <a:pt x="10118" y="878"/>
                    </a:lnTo>
                    <a:cubicBezTo>
                      <a:pt x="9992" y="878"/>
                      <a:pt x="9875" y="894"/>
                      <a:pt x="9767" y="936"/>
                    </a:cubicBezTo>
                    <a:cubicBezTo>
                      <a:pt x="9600" y="1011"/>
                      <a:pt x="8957" y="953"/>
                      <a:pt x="8831" y="1087"/>
                    </a:cubicBezTo>
                    <a:cubicBezTo>
                      <a:pt x="8564" y="1360"/>
                      <a:pt x="8118" y="1459"/>
                      <a:pt x="7611" y="1459"/>
                    </a:cubicBezTo>
                    <a:cubicBezTo>
                      <a:pt x="6739" y="1459"/>
                      <a:pt x="5687" y="1164"/>
                      <a:pt x="5064" y="953"/>
                    </a:cubicBezTo>
                    <a:cubicBezTo>
                      <a:pt x="4078" y="619"/>
                      <a:pt x="4830" y="677"/>
                      <a:pt x="3886" y="251"/>
                    </a:cubicBezTo>
                    <a:lnTo>
                      <a:pt x="34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Google Shape;5316;p50">
                <a:extLst>
                  <a:ext uri="{FF2B5EF4-FFF2-40B4-BE49-F238E27FC236}">
                    <a16:creationId xmlns:a16="http://schemas.microsoft.com/office/drawing/2014/main" id="{675FF805-080C-D9E2-2501-70D99A061ECF}"/>
                  </a:ext>
                </a:extLst>
              </p:cNvPr>
              <p:cNvSpPr/>
              <p:nvPr/>
            </p:nvSpPr>
            <p:spPr>
              <a:xfrm>
                <a:off x="13847825" y="4911175"/>
                <a:ext cx="181483" cy="669306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6170" extrusionOk="0">
                    <a:moveTo>
                      <a:pt x="222" y="1"/>
                    </a:moveTo>
                    <a:cubicBezTo>
                      <a:pt x="206" y="1"/>
                      <a:pt x="191" y="10"/>
                      <a:pt x="185" y="31"/>
                    </a:cubicBezTo>
                    <a:cubicBezTo>
                      <a:pt x="68" y="457"/>
                      <a:pt x="9" y="892"/>
                      <a:pt x="1" y="1326"/>
                    </a:cubicBezTo>
                    <a:cubicBezTo>
                      <a:pt x="9" y="2128"/>
                      <a:pt x="151" y="2922"/>
                      <a:pt x="419" y="3682"/>
                    </a:cubicBezTo>
                    <a:cubicBezTo>
                      <a:pt x="719" y="4534"/>
                      <a:pt x="1137" y="5345"/>
                      <a:pt x="1571" y="6147"/>
                    </a:cubicBezTo>
                    <a:cubicBezTo>
                      <a:pt x="1579" y="6163"/>
                      <a:pt x="1593" y="6169"/>
                      <a:pt x="1608" y="6169"/>
                    </a:cubicBezTo>
                    <a:cubicBezTo>
                      <a:pt x="1639" y="6169"/>
                      <a:pt x="1672" y="6139"/>
                      <a:pt x="1655" y="6105"/>
                    </a:cubicBezTo>
                    <a:cubicBezTo>
                      <a:pt x="1413" y="5662"/>
                      <a:pt x="1179" y="5219"/>
                      <a:pt x="970" y="4760"/>
                    </a:cubicBezTo>
                    <a:cubicBezTo>
                      <a:pt x="594" y="4000"/>
                      <a:pt x="327" y="3189"/>
                      <a:pt x="176" y="2362"/>
                    </a:cubicBezTo>
                    <a:cubicBezTo>
                      <a:pt x="43" y="1594"/>
                      <a:pt x="76" y="808"/>
                      <a:pt x="268" y="65"/>
                    </a:cubicBezTo>
                    <a:cubicBezTo>
                      <a:pt x="279" y="28"/>
                      <a:pt x="249" y="1"/>
                      <a:pt x="222" y="1"/>
                    </a:cubicBezTo>
                    <a:close/>
                  </a:path>
                </a:pathLst>
              </a:custGeom>
              <a:solidFill>
                <a:srgbClr val="4412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Google Shape;5317;p50">
                <a:extLst>
                  <a:ext uri="{FF2B5EF4-FFF2-40B4-BE49-F238E27FC236}">
                    <a16:creationId xmlns:a16="http://schemas.microsoft.com/office/drawing/2014/main" id="{0816947D-F32A-86A3-CDCE-86CC2AAFFBC3}"/>
                  </a:ext>
                </a:extLst>
              </p:cNvPr>
              <p:cNvSpPr/>
              <p:nvPr/>
            </p:nvSpPr>
            <p:spPr>
              <a:xfrm>
                <a:off x="13744555" y="4816691"/>
                <a:ext cx="393448" cy="1001464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9232" extrusionOk="0">
                    <a:moveTo>
                      <a:pt x="3467" y="0"/>
                    </a:moveTo>
                    <a:lnTo>
                      <a:pt x="3467" y="0"/>
                    </a:lnTo>
                    <a:cubicBezTo>
                      <a:pt x="3158" y="618"/>
                      <a:pt x="2741" y="1069"/>
                      <a:pt x="2273" y="1270"/>
                    </a:cubicBezTo>
                    <a:cubicBezTo>
                      <a:pt x="2056" y="1362"/>
                      <a:pt x="1830" y="1404"/>
                      <a:pt x="1613" y="1521"/>
                    </a:cubicBezTo>
                    <a:cubicBezTo>
                      <a:pt x="1354" y="1663"/>
                      <a:pt x="1153" y="1897"/>
                      <a:pt x="1070" y="2181"/>
                    </a:cubicBezTo>
                    <a:cubicBezTo>
                      <a:pt x="903" y="2665"/>
                      <a:pt x="978" y="3275"/>
                      <a:pt x="1070" y="3810"/>
                    </a:cubicBezTo>
                    <a:cubicBezTo>
                      <a:pt x="1162" y="4344"/>
                      <a:pt x="1262" y="4921"/>
                      <a:pt x="1145" y="5447"/>
                    </a:cubicBezTo>
                    <a:cubicBezTo>
                      <a:pt x="1087" y="5698"/>
                      <a:pt x="995" y="5932"/>
                      <a:pt x="886" y="6157"/>
                    </a:cubicBezTo>
                    <a:cubicBezTo>
                      <a:pt x="460" y="7143"/>
                      <a:pt x="159" y="8179"/>
                      <a:pt x="0" y="9231"/>
                    </a:cubicBezTo>
                    <a:cubicBezTo>
                      <a:pt x="0" y="9231"/>
                      <a:pt x="2047" y="8471"/>
                      <a:pt x="2841" y="7485"/>
                    </a:cubicBezTo>
                    <a:cubicBezTo>
                      <a:pt x="3626" y="6500"/>
                      <a:pt x="3467" y="1"/>
                      <a:pt x="34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Google Shape;5318;p50">
                <a:extLst>
                  <a:ext uri="{FF2B5EF4-FFF2-40B4-BE49-F238E27FC236}">
                    <a16:creationId xmlns:a16="http://schemas.microsoft.com/office/drawing/2014/main" id="{042E0822-9F1B-DC38-88F4-4F495A7B6137}"/>
                  </a:ext>
                </a:extLst>
              </p:cNvPr>
              <p:cNvSpPr/>
              <p:nvPr/>
            </p:nvSpPr>
            <p:spPr>
              <a:xfrm>
                <a:off x="12925332" y="4410659"/>
                <a:ext cx="818463" cy="333026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3070" extrusionOk="0">
                    <a:moveTo>
                      <a:pt x="510" y="1"/>
                    </a:moveTo>
                    <a:lnTo>
                      <a:pt x="0" y="385"/>
                    </a:lnTo>
                    <a:cubicBezTo>
                      <a:pt x="876" y="2467"/>
                      <a:pt x="1810" y="3070"/>
                      <a:pt x="2597" y="3070"/>
                    </a:cubicBezTo>
                    <a:cubicBezTo>
                      <a:pt x="3680" y="3070"/>
                      <a:pt x="4487" y="1930"/>
                      <a:pt x="4487" y="1930"/>
                    </a:cubicBezTo>
                    <a:cubicBezTo>
                      <a:pt x="5104" y="2469"/>
                      <a:pt x="5609" y="2667"/>
                      <a:pt x="6017" y="2667"/>
                    </a:cubicBezTo>
                    <a:cubicBezTo>
                      <a:pt x="7155" y="2667"/>
                      <a:pt x="7544" y="1128"/>
                      <a:pt x="7544" y="1128"/>
                    </a:cubicBezTo>
                    <a:cubicBezTo>
                      <a:pt x="6951" y="1112"/>
                      <a:pt x="6358" y="945"/>
                      <a:pt x="5840" y="644"/>
                    </a:cubicBezTo>
                    <a:cubicBezTo>
                      <a:pt x="5522" y="1220"/>
                      <a:pt x="4537" y="1479"/>
                      <a:pt x="4537" y="1479"/>
                    </a:cubicBezTo>
                    <a:cubicBezTo>
                      <a:pt x="4264" y="1534"/>
                      <a:pt x="4002" y="1558"/>
                      <a:pt x="3752" y="1558"/>
                    </a:cubicBezTo>
                    <a:cubicBezTo>
                      <a:pt x="1751" y="1558"/>
                      <a:pt x="510" y="1"/>
                      <a:pt x="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Google Shape;5319;p50">
                <a:extLst>
                  <a:ext uri="{FF2B5EF4-FFF2-40B4-BE49-F238E27FC236}">
                    <a16:creationId xmlns:a16="http://schemas.microsoft.com/office/drawing/2014/main" id="{057F90C7-C8E6-F2B0-426A-E8544378E583}"/>
                  </a:ext>
                </a:extLst>
              </p:cNvPr>
              <p:cNvSpPr/>
              <p:nvPr/>
            </p:nvSpPr>
            <p:spPr>
              <a:xfrm>
                <a:off x="13756379" y="3544355"/>
                <a:ext cx="247437" cy="90806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8371" extrusionOk="0">
                    <a:moveTo>
                      <a:pt x="1370" y="0"/>
                    </a:moveTo>
                    <a:lnTo>
                      <a:pt x="0" y="877"/>
                    </a:lnTo>
                    <a:cubicBezTo>
                      <a:pt x="468" y="1780"/>
                      <a:pt x="610" y="2824"/>
                      <a:pt x="384" y="3818"/>
                    </a:cubicBezTo>
                    <a:cubicBezTo>
                      <a:pt x="301" y="4202"/>
                      <a:pt x="159" y="4578"/>
                      <a:pt x="159" y="4962"/>
                    </a:cubicBezTo>
                    <a:cubicBezTo>
                      <a:pt x="150" y="5572"/>
                      <a:pt x="476" y="6132"/>
                      <a:pt x="777" y="6658"/>
                    </a:cubicBezTo>
                    <a:cubicBezTo>
                      <a:pt x="1078" y="7185"/>
                      <a:pt x="1379" y="7761"/>
                      <a:pt x="1320" y="8371"/>
                    </a:cubicBezTo>
                    <a:cubicBezTo>
                      <a:pt x="1604" y="7895"/>
                      <a:pt x="1713" y="7335"/>
                      <a:pt x="1612" y="6792"/>
                    </a:cubicBezTo>
                    <a:cubicBezTo>
                      <a:pt x="1512" y="6216"/>
                      <a:pt x="1186" y="5664"/>
                      <a:pt x="1253" y="5079"/>
                    </a:cubicBezTo>
                    <a:cubicBezTo>
                      <a:pt x="1295" y="4645"/>
                      <a:pt x="1546" y="4277"/>
                      <a:pt x="1746" y="3893"/>
                    </a:cubicBezTo>
                    <a:cubicBezTo>
                      <a:pt x="2064" y="3275"/>
                      <a:pt x="2281" y="2598"/>
                      <a:pt x="2256" y="1905"/>
                    </a:cubicBezTo>
                    <a:cubicBezTo>
                      <a:pt x="2222" y="1178"/>
                      <a:pt x="1905" y="493"/>
                      <a:pt x="1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Google Shape;5320;p50">
                <a:extLst>
                  <a:ext uri="{FF2B5EF4-FFF2-40B4-BE49-F238E27FC236}">
                    <a16:creationId xmlns:a16="http://schemas.microsoft.com/office/drawing/2014/main" id="{2B611878-C84D-52FB-9A33-6C4E9DBF7243}"/>
                  </a:ext>
                </a:extLst>
              </p:cNvPr>
              <p:cNvSpPr/>
              <p:nvPr/>
            </p:nvSpPr>
            <p:spPr>
              <a:xfrm>
                <a:off x="13187197" y="3401164"/>
                <a:ext cx="709660" cy="994522"/>
              </a:xfrm>
              <a:custGeom>
                <a:avLst/>
                <a:gdLst/>
                <a:ahLst/>
                <a:cxnLst/>
                <a:rect l="l" t="t" r="r" b="b"/>
                <a:pathLst>
                  <a:path w="6542" h="9168" extrusionOk="0">
                    <a:moveTo>
                      <a:pt x="4662" y="0"/>
                    </a:moveTo>
                    <a:lnTo>
                      <a:pt x="711" y="3826"/>
                    </a:lnTo>
                    <a:cubicBezTo>
                      <a:pt x="1" y="6140"/>
                      <a:pt x="1388" y="8571"/>
                      <a:pt x="3743" y="9140"/>
                    </a:cubicBezTo>
                    <a:cubicBezTo>
                      <a:pt x="3806" y="9158"/>
                      <a:pt x="3873" y="9168"/>
                      <a:pt x="3938" y="9168"/>
                    </a:cubicBezTo>
                    <a:cubicBezTo>
                      <a:pt x="3960" y="9168"/>
                      <a:pt x="3981" y="9167"/>
                      <a:pt x="4002" y="9165"/>
                    </a:cubicBezTo>
                    <a:cubicBezTo>
                      <a:pt x="4153" y="9131"/>
                      <a:pt x="4253" y="8997"/>
                      <a:pt x="4337" y="8872"/>
                    </a:cubicBezTo>
                    <a:cubicBezTo>
                      <a:pt x="4629" y="8446"/>
                      <a:pt x="4888" y="8003"/>
                      <a:pt x="5130" y="7544"/>
                    </a:cubicBezTo>
                    <a:cubicBezTo>
                      <a:pt x="5230" y="7360"/>
                      <a:pt x="5364" y="7193"/>
                      <a:pt x="5523" y="7051"/>
                    </a:cubicBezTo>
                    <a:cubicBezTo>
                      <a:pt x="5765" y="6859"/>
                      <a:pt x="5757" y="6926"/>
                      <a:pt x="6108" y="6800"/>
                    </a:cubicBezTo>
                    <a:cubicBezTo>
                      <a:pt x="6174" y="6767"/>
                      <a:pt x="6241" y="6717"/>
                      <a:pt x="6283" y="6650"/>
                    </a:cubicBezTo>
                    <a:cubicBezTo>
                      <a:pt x="6333" y="6516"/>
                      <a:pt x="6241" y="6358"/>
                      <a:pt x="6149" y="6249"/>
                    </a:cubicBezTo>
                    <a:cubicBezTo>
                      <a:pt x="5999" y="6074"/>
                      <a:pt x="5890" y="5865"/>
                      <a:pt x="5840" y="5639"/>
                    </a:cubicBezTo>
                    <a:cubicBezTo>
                      <a:pt x="5773" y="5472"/>
                      <a:pt x="5757" y="5288"/>
                      <a:pt x="5782" y="5113"/>
                    </a:cubicBezTo>
                    <a:cubicBezTo>
                      <a:pt x="5824" y="4937"/>
                      <a:pt x="5899" y="4779"/>
                      <a:pt x="5991" y="4628"/>
                    </a:cubicBezTo>
                    <a:cubicBezTo>
                      <a:pt x="6300" y="4094"/>
                      <a:pt x="6542" y="3501"/>
                      <a:pt x="6534" y="2891"/>
                    </a:cubicBezTo>
                    <a:cubicBezTo>
                      <a:pt x="6517" y="2298"/>
                      <a:pt x="6266" y="1721"/>
                      <a:pt x="5915" y="1253"/>
                    </a:cubicBezTo>
                    <a:cubicBezTo>
                      <a:pt x="5565" y="777"/>
                      <a:pt x="5113" y="376"/>
                      <a:pt x="466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Google Shape;5321;p50">
                <a:extLst>
                  <a:ext uri="{FF2B5EF4-FFF2-40B4-BE49-F238E27FC236}">
                    <a16:creationId xmlns:a16="http://schemas.microsoft.com/office/drawing/2014/main" id="{C9D11FEE-E432-4D6C-AAE5-0F787ECC82D7}"/>
                  </a:ext>
                </a:extLst>
              </p:cNvPr>
              <p:cNvSpPr/>
              <p:nvPr/>
            </p:nvSpPr>
            <p:spPr>
              <a:xfrm>
                <a:off x="12799390" y="3021926"/>
                <a:ext cx="512122" cy="509736"/>
              </a:xfrm>
              <a:custGeom>
                <a:avLst/>
                <a:gdLst/>
                <a:ahLst/>
                <a:cxnLst/>
                <a:rect l="l" t="t" r="r" b="b"/>
                <a:pathLst>
                  <a:path w="4721" h="4699" extrusionOk="0">
                    <a:moveTo>
                      <a:pt x="2888" y="1"/>
                    </a:moveTo>
                    <a:cubicBezTo>
                      <a:pt x="2779" y="1"/>
                      <a:pt x="2671" y="8"/>
                      <a:pt x="2565" y="21"/>
                    </a:cubicBezTo>
                    <a:cubicBezTo>
                      <a:pt x="1897" y="96"/>
                      <a:pt x="1278" y="380"/>
                      <a:pt x="786" y="840"/>
                    </a:cubicBezTo>
                    <a:cubicBezTo>
                      <a:pt x="301" y="1299"/>
                      <a:pt x="17" y="1934"/>
                      <a:pt x="0" y="2602"/>
                    </a:cubicBezTo>
                    <a:cubicBezTo>
                      <a:pt x="0" y="3279"/>
                      <a:pt x="326" y="3914"/>
                      <a:pt x="877" y="4307"/>
                    </a:cubicBezTo>
                    <a:cubicBezTo>
                      <a:pt x="1323" y="4601"/>
                      <a:pt x="1868" y="4698"/>
                      <a:pt x="2410" y="4698"/>
                    </a:cubicBezTo>
                    <a:cubicBezTo>
                      <a:pt x="2498" y="4698"/>
                      <a:pt x="2586" y="4696"/>
                      <a:pt x="2674" y="4691"/>
                    </a:cubicBezTo>
                    <a:lnTo>
                      <a:pt x="4328" y="3521"/>
                    </a:lnTo>
                    <a:cubicBezTo>
                      <a:pt x="4570" y="2753"/>
                      <a:pt x="4720" y="1917"/>
                      <a:pt x="4511" y="1140"/>
                    </a:cubicBezTo>
                    <a:cubicBezTo>
                      <a:pt x="4461" y="923"/>
                      <a:pt x="4361" y="723"/>
                      <a:pt x="4236" y="547"/>
                    </a:cubicBezTo>
                    <a:cubicBezTo>
                      <a:pt x="3919" y="155"/>
                      <a:pt x="3398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Google Shape;5322;p50">
                <a:extLst>
                  <a:ext uri="{FF2B5EF4-FFF2-40B4-BE49-F238E27FC236}">
                    <a16:creationId xmlns:a16="http://schemas.microsoft.com/office/drawing/2014/main" id="{2B94A361-6109-39BE-824B-E6DFE40A6F82}"/>
                  </a:ext>
                </a:extLst>
              </p:cNvPr>
              <p:cNvSpPr/>
              <p:nvPr/>
            </p:nvSpPr>
            <p:spPr>
              <a:xfrm>
                <a:off x="12798414" y="3245282"/>
                <a:ext cx="497695" cy="28605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2637" extrusionOk="0">
                    <a:moveTo>
                      <a:pt x="76" y="0"/>
                    </a:moveTo>
                    <a:cubicBezTo>
                      <a:pt x="34" y="176"/>
                      <a:pt x="9" y="360"/>
                      <a:pt x="9" y="543"/>
                    </a:cubicBezTo>
                    <a:cubicBezTo>
                      <a:pt x="1" y="1220"/>
                      <a:pt x="335" y="1855"/>
                      <a:pt x="886" y="2239"/>
                    </a:cubicBezTo>
                    <a:cubicBezTo>
                      <a:pt x="1334" y="2548"/>
                      <a:pt x="1898" y="2637"/>
                      <a:pt x="2448" y="2637"/>
                    </a:cubicBezTo>
                    <a:cubicBezTo>
                      <a:pt x="2524" y="2637"/>
                      <a:pt x="2599" y="2635"/>
                      <a:pt x="2674" y="2632"/>
                    </a:cubicBezTo>
                    <a:lnTo>
                      <a:pt x="4345" y="1462"/>
                    </a:lnTo>
                    <a:cubicBezTo>
                      <a:pt x="4454" y="1103"/>
                      <a:pt x="4537" y="735"/>
                      <a:pt x="4587" y="368"/>
                    </a:cubicBezTo>
                    <a:lnTo>
                      <a:pt x="4587" y="368"/>
                    </a:lnTo>
                    <a:cubicBezTo>
                      <a:pt x="3942" y="771"/>
                      <a:pt x="3152" y="1005"/>
                      <a:pt x="2382" y="1005"/>
                    </a:cubicBezTo>
                    <a:cubicBezTo>
                      <a:pt x="1507" y="1005"/>
                      <a:pt x="658" y="702"/>
                      <a:pt x="76" y="0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Google Shape;5323;p50">
                <a:extLst>
                  <a:ext uri="{FF2B5EF4-FFF2-40B4-BE49-F238E27FC236}">
                    <a16:creationId xmlns:a16="http://schemas.microsoft.com/office/drawing/2014/main" id="{4209E21A-8ABC-1552-23C3-4D8EC3457668}"/>
                  </a:ext>
                </a:extLst>
              </p:cNvPr>
              <p:cNvSpPr/>
              <p:nvPr/>
            </p:nvSpPr>
            <p:spPr>
              <a:xfrm>
                <a:off x="12927177" y="3291602"/>
                <a:ext cx="987905" cy="1108315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10217" extrusionOk="0">
                    <a:moveTo>
                      <a:pt x="5278" y="1"/>
                    </a:moveTo>
                    <a:cubicBezTo>
                      <a:pt x="5041" y="1"/>
                      <a:pt x="4804" y="20"/>
                      <a:pt x="4570" y="58"/>
                    </a:cubicBezTo>
                    <a:cubicBezTo>
                      <a:pt x="3851" y="183"/>
                      <a:pt x="3175" y="459"/>
                      <a:pt x="2565" y="852"/>
                    </a:cubicBezTo>
                    <a:lnTo>
                      <a:pt x="2607" y="818"/>
                    </a:lnTo>
                    <a:lnTo>
                      <a:pt x="2607" y="818"/>
                    </a:lnTo>
                    <a:cubicBezTo>
                      <a:pt x="1612" y="1319"/>
                      <a:pt x="735" y="1687"/>
                      <a:pt x="217" y="3224"/>
                    </a:cubicBezTo>
                    <a:cubicBezTo>
                      <a:pt x="0" y="3867"/>
                      <a:pt x="59" y="4828"/>
                      <a:pt x="334" y="5455"/>
                    </a:cubicBezTo>
                    <a:cubicBezTo>
                      <a:pt x="635" y="6073"/>
                      <a:pt x="986" y="6666"/>
                      <a:pt x="1379" y="7217"/>
                    </a:cubicBezTo>
                    <a:cubicBezTo>
                      <a:pt x="1412" y="7284"/>
                      <a:pt x="1470" y="7334"/>
                      <a:pt x="1537" y="7359"/>
                    </a:cubicBezTo>
                    <a:cubicBezTo>
                      <a:pt x="1587" y="7359"/>
                      <a:pt x="1638" y="7351"/>
                      <a:pt x="1679" y="7334"/>
                    </a:cubicBezTo>
                    <a:cubicBezTo>
                      <a:pt x="2239" y="7109"/>
                      <a:pt x="2715" y="6733"/>
                      <a:pt x="3049" y="6240"/>
                    </a:cubicBezTo>
                    <a:cubicBezTo>
                      <a:pt x="3150" y="6081"/>
                      <a:pt x="3258" y="5931"/>
                      <a:pt x="3384" y="5797"/>
                    </a:cubicBezTo>
                    <a:cubicBezTo>
                      <a:pt x="3493" y="5681"/>
                      <a:pt x="3635" y="5621"/>
                      <a:pt x="3789" y="5621"/>
                    </a:cubicBezTo>
                    <a:cubicBezTo>
                      <a:pt x="3823" y="5621"/>
                      <a:pt x="3858" y="5624"/>
                      <a:pt x="3893" y="5630"/>
                    </a:cubicBezTo>
                    <a:cubicBezTo>
                      <a:pt x="4077" y="5680"/>
                      <a:pt x="4194" y="5856"/>
                      <a:pt x="4336" y="5998"/>
                    </a:cubicBezTo>
                    <a:cubicBezTo>
                      <a:pt x="4252" y="6257"/>
                      <a:pt x="4211" y="6532"/>
                      <a:pt x="4194" y="6816"/>
                    </a:cubicBezTo>
                    <a:cubicBezTo>
                      <a:pt x="4194" y="7426"/>
                      <a:pt x="4511" y="7977"/>
                      <a:pt x="4812" y="8504"/>
                    </a:cubicBezTo>
                    <a:cubicBezTo>
                      <a:pt x="5113" y="9038"/>
                      <a:pt x="5414" y="9615"/>
                      <a:pt x="5355" y="10216"/>
                    </a:cubicBezTo>
                    <a:cubicBezTo>
                      <a:pt x="5639" y="9749"/>
                      <a:pt x="5748" y="9180"/>
                      <a:pt x="5647" y="8637"/>
                    </a:cubicBezTo>
                    <a:cubicBezTo>
                      <a:pt x="5547" y="8061"/>
                      <a:pt x="5221" y="7510"/>
                      <a:pt x="5288" y="6925"/>
                    </a:cubicBezTo>
                    <a:cubicBezTo>
                      <a:pt x="5330" y="6499"/>
                      <a:pt x="5581" y="6123"/>
                      <a:pt x="5781" y="5739"/>
                    </a:cubicBezTo>
                    <a:cubicBezTo>
                      <a:pt x="5890" y="5530"/>
                      <a:pt x="5982" y="5304"/>
                      <a:pt x="6065" y="5079"/>
                    </a:cubicBezTo>
                    <a:cubicBezTo>
                      <a:pt x="6934" y="4561"/>
                      <a:pt x="7878" y="4143"/>
                      <a:pt x="8630" y="3466"/>
                    </a:cubicBezTo>
                    <a:cubicBezTo>
                      <a:pt x="8872" y="3249"/>
                      <a:pt x="9106" y="2965"/>
                      <a:pt x="9098" y="2639"/>
                    </a:cubicBezTo>
                    <a:cubicBezTo>
                      <a:pt x="9073" y="2430"/>
                      <a:pt x="8989" y="2238"/>
                      <a:pt x="8864" y="2080"/>
                    </a:cubicBezTo>
                    <a:cubicBezTo>
                      <a:pt x="8647" y="1770"/>
                      <a:pt x="8404" y="1495"/>
                      <a:pt x="8137" y="1244"/>
                    </a:cubicBezTo>
                    <a:cubicBezTo>
                      <a:pt x="7845" y="952"/>
                      <a:pt x="7519" y="693"/>
                      <a:pt x="7168" y="484"/>
                    </a:cubicBezTo>
                    <a:cubicBezTo>
                      <a:pt x="6596" y="152"/>
                      <a:pt x="5938" y="1"/>
                      <a:pt x="5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Google Shape;5324;p50">
                <a:extLst>
                  <a:ext uri="{FF2B5EF4-FFF2-40B4-BE49-F238E27FC236}">
                    <a16:creationId xmlns:a16="http://schemas.microsoft.com/office/drawing/2014/main" id="{DD1F4BDE-2299-79E1-C3CB-49DBBE896F05}"/>
                  </a:ext>
                </a:extLst>
              </p:cNvPr>
              <p:cNvSpPr/>
              <p:nvPr/>
            </p:nvSpPr>
            <p:spPr>
              <a:xfrm>
                <a:off x="12927177" y="3549779"/>
                <a:ext cx="976948" cy="850138"/>
              </a:xfrm>
              <a:custGeom>
                <a:avLst/>
                <a:gdLst/>
                <a:ahLst/>
                <a:cxnLst/>
                <a:rect l="l" t="t" r="r" b="b"/>
                <a:pathLst>
                  <a:path w="9006" h="7837" extrusionOk="0">
                    <a:moveTo>
                      <a:pt x="593" y="0"/>
                    </a:moveTo>
                    <a:lnTo>
                      <a:pt x="593" y="0"/>
                    </a:lnTo>
                    <a:cubicBezTo>
                      <a:pt x="443" y="268"/>
                      <a:pt x="309" y="543"/>
                      <a:pt x="217" y="836"/>
                    </a:cubicBezTo>
                    <a:cubicBezTo>
                      <a:pt x="0" y="1487"/>
                      <a:pt x="50" y="2448"/>
                      <a:pt x="334" y="3066"/>
                    </a:cubicBezTo>
                    <a:cubicBezTo>
                      <a:pt x="627" y="3684"/>
                      <a:pt x="978" y="4278"/>
                      <a:pt x="1379" y="4837"/>
                    </a:cubicBezTo>
                    <a:cubicBezTo>
                      <a:pt x="1412" y="4896"/>
                      <a:pt x="1462" y="4946"/>
                      <a:pt x="1529" y="4971"/>
                    </a:cubicBezTo>
                    <a:cubicBezTo>
                      <a:pt x="1541" y="4973"/>
                      <a:pt x="1554" y="4974"/>
                      <a:pt x="1566" y="4974"/>
                    </a:cubicBezTo>
                    <a:cubicBezTo>
                      <a:pt x="1604" y="4974"/>
                      <a:pt x="1640" y="4965"/>
                      <a:pt x="1671" y="4946"/>
                    </a:cubicBezTo>
                    <a:cubicBezTo>
                      <a:pt x="2231" y="4729"/>
                      <a:pt x="2707" y="4344"/>
                      <a:pt x="3049" y="3851"/>
                    </a:cubicBezTo>
                    <a:cubicBezTo>
                      <a:pt x="3141" y="3693"/>
                      <a:pt x="3250" y="3542"/>
                      <a:pt x="3375" y="3409"/>
                    </a:cubicBezTo>
                    <a:cubicBezTo>
                      <a:pt x="3486" y="3298"/>
                      <a:pt x="3637" y="3233"/>
                      <a:pt x="3790" y="3233"/>
                    </a:cubicBezTo>
                    <a:cubicBezTo>
                      <a:pt x="3821" y="3233"/>
                      <a:pt x="3853" y="3236"/>
                      <a:pt x="3885" y="3242"/>
                    </a:cubicBezTo>
                    <a:cubicBezTo>
                      <a:pt x="4077" y="3292"/>
                      <a:pt x="4194" y="3467"/>
                      <a:pt x="4336" y="3609"/>
                    </a:cubicBezTo>
                    <a:cubicBezTo>
                      <a:pt x="4252" y="3877"/>
                      <a:pt x="4202" y="4152"/>
                      <a:pt x="4186" y="4428"/>
                    </a:cubicBezTo>
                    <a:cubicBezTo>
                      <a:pt x="4186" y="5038"/>
                      <a:pt x="4503" y="5597"/>
                      <a:pt x="4804" y="6124"/>
                    </a:cubicBezTo>
                    <a:cubicBezTo>
                      <a:pt x="5113" y="6650"/>
                      <a:pt x="5405" y="7226"/>
                      <a:pt x="5347" y="7836"/>
                    </a:cubicBezTo>
                    <a:cubicBezTo>
                      <a:pt x="5631" y="7360"/>
                      <a:pt x="5739" y="6800"/>
                      <a:pt x="5647" y="6257"/>
                    </a:cubicBezTo>
                    <a:cubicBezTo>
                      <a:pt x="5539" y="5673"/>
                      <a:pt x="5221" y="5130"/>
                      <a:pt x="5280" y="4545"/>
                    </a:cubicBezTo>
                    <a:cubicBezTo>
                      <a:pt x="5322" y="4110"/>
                      <a:pt x="5572" y="3735"/>
                      <a:pt x="5773" y="3359"/>
                    </a:cubicBezTo>
                    <a:cubicBezTo>
                      <a:pt x="5881" y="3141"/>
                      <a:pt x="5982" y="2924"/>
                      <a:pt x="6057" y="2699"/>
                    </a:cubicBezTo>
                    <a:cubicBezTo>
                      <a:pt x="6926" y="2172"/>
                      <a:pt x="7870" y="1755"/>
                      <a:pt x="8622" y="1078"/>
                    </a:cubicBezTo>
                    <a:cubicBezTo>
                      <a:pt x="8780" y="944"/>
                      <a:pt x="8914" y="786"/>
                      <a:pt x="9006" y="610"/>
                    </a:cubicBezTo>
                    <a:lnTo>
                      <a:pt x="9006" y="610"/>
                    </a:lnTo>
                    <a:cubicBezTo>
                      <a:pt x="8413" y="1178"/>
                      <a:pt x="7427" y="1295"/>
                      <a:pt x="6650" y="1437"/>
                    </a:cubicBezTo>
                    <a:cubicBezTo>
                      <a:pt x="5940" y="1571"/>
                      <a:pt x="5230" y="1688"/>
                      <a:pt x="4528" y="1863"/>
                    </a:cubicBezTo>
                    <a:cubicBezTo>
                      <a:pt x="4152" y="1947"/>
                      <a:pt x="3793" y="2055"/>
                      <a:pt x="3442" y="2197"/>
                    </a:cubicBezTo>
                    <a:cubicBezTo>
                      <a:pt x="3158" y="2323"/>
                      <a:pt x="2907" y="2523"/>
                      <a:pt x="2607" y="2632"/>
                    </a:cubicBezTo>
                    <a:cubicBezTo>
                      <a:pt x="2430" y="2697"/>
                      <a:pt x="2260" y="2727"/>
                      <a:pt x="2097" y="2727"/>
                    </a:cubicBezTo>
                    <a:cubicBezTo>
                      <a:pt x="1182" y="2727"/>
                      <a:pt x="519" y="1776"/>
                      <a:pt x="476" y="861"/>
                    </a:cubicBezTo>
                    <a:cubicBezTo>
                      <a:pt x="468" y="568"/>
                      <a:pt x="501" y="276"/>
                      <a:pt x="593" y="0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5325;p50">
                <a:extLst>
                  <a:ext uri="{FF2B5EF4-FFF2-40B4-BE49-F238E27FC236}">
                    <a16:creationId xmlns:a16="http://schemas.microsoft.com/office/drawing/2014/main" id="{92C40DEA-E220-97C9-2AD7-15F0B1BB87D3}"/>
                  </a:ext>
                </a:extLst>
              </p:cNvPr>
              <p:cNvSpPr/>
              <p:nvPr/>
            </p:nvSpPr>
            <p:spPr>
              <a:xfrm>
                <a:off x="13242521" y="3844730"/>
                <a:ext cx="160547" cy="22975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118" extrusionOk="0">
                    <a:moveTo>
                      <a:pt x="737" y="1"/>
                    </a:moveTo>
                    <a:cubicBezTo>
                      <a:pt x="440" y="1"/>
                      <a:pt x="175" y="186"/>
                      <a:pt x="67" y="464"/>
                    </a:cubicBezTo>
                    <a:cubicBezTo>
                      <a:pt x="17" y="623"/>
                      <a:pt x="0" y="790"/>
                      <a:pt x="34" y="957"/>
                    </a:cubicBezTo>
                    <a:cubicBezTo>
                      <a:pt x="84" y="1308"/>
                      <a:pt x="243" y="1634"/>
                      <a:pt x="485" y="1901"/>
                    </a:cubicBezTo>
                    <a:cubicBezTo>
                      <a:pt x="568" y="1993"/>
                      <a:pt x="677" y="2068"/>
                      <a:pt x="794" y="2110"/>
                    </a:cubicBezTo>
                    <a:cubicBezTo>
                      <a:pt x="823" y="2115"/>
                      <a:pt x="853" y="2117"/>
                      <a:pt x="882" y="2117"/>
                    </a:cubicBezTo>
                    <a:cubicBezTo>
                      <a:pt x="1052" y="2117"/>
                      <a:pt x="1213" y="2036"/>
                      <a:pt x="1320" y="1901"/>
                    </a:cubicBezTo>
                    <a:cubicBezTo>
                      <a:pt x="1429" y="1734"/>
                      <a:pt x="1479" y="1525"/>
                      <a:pt x="1462" y="1325"/>
                    </a:cubicBezTo>
                    <a:cubicBezTo>
                      <a:pt x="1437" y="1132"/>
                      <a:pt x="1395" y="932"/>
                      <a:pt x="1329" y="748"/>
                    </a:cubicBezTo>
                    <a:cubicBezTo>
                      <a:pt x="1287" y="439"/>
                      <a:pt x="1120" y="30"/>
                      <a:pt x="811" y="5"/>
                    </a:cubicBezTo>
                    <a:cubicBezTo>
                      <a:pt x="786" y="2"/>
                      <a:pt x="762" y="1"/>
                      <a:pt x="737" y="1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Google Shape;5326;p50">
                <a:extLst>
                  <a:ext uri="{FF2B5EF4-FFF2-40B4-BE49-F238E27FC236}">
                    <a16:creationId xmlns:a16="http://schemas.microsoft.com/office/drawing/2014/main" id="{C5D3BA58-36E1-FCF3-08F4-BD7F9320FB1D}"/>
                  </a:ext>
                </a:extLst>
              </p:cNvPr>
              <p:cNvSpPr/>
              <p:nvPr/>
            </p:nvSpPr>
            <p:spPr>
              <a:xfrm>
                <a:off x="13242521" y="3833123"/>
                <a:ext cx="160547" cy="229538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116" extrusionOk="0">
                    <a:moveTo>
                      <a:pt x="752" y="1"/>
                    </a:moveTo>
                    <a:cubicBezTo>
                      <a:pt x="449" y="1"/>
                      <a:pt x="177" y="180"/>
                      <a:pt x="67" y="463"/>
                    </a:cubicBezTo>
                    <a:cubicBezTo>
                      <a:pt x="17" y="621"/>
                      <a:pt x="0" y="788"/>
                      <a:pt x="34" y="955"/>
                    </a:cubicBezTo>
                    <a:cubicBezTo>
                      <a:pt x="84" y="1306"/>
                      <a:pt x="243" y="1640"/>
                      <a:pt x="485" y="1899"/>
                    </a:cubicBezTo>
                    <a:cubicBezTo>
                      <a:pt x="568" y="1991"/>
                      <a:pt x="677" y="2067"/>
                      <a:pt x="794" y="2108"/>
                    </a:cubicBezTo>
                    <a:cubicBezTo>
                      <a:pt x="823" y="2113"/>
                      <a:pt x="853" y="2116"/>
                      <a:pt x="882" y="2116"/>
                    </a:cubicBezTo>
                    <a:cubicBezTo>
                      <a:pt x="1052" y="2116"/>
                      <a:pt x="1213" y="2035"/>
                      <a:pt x="1320" y="1899"/>
                    </a:cubicBezTo>
                    <a:cubicBezTo>
                      <a:pt x="1429" y="1732"/>
                      <a:pt x="1479" y="1532"/>
                      <a:pt x="1462" y="1331"/>
                    </a:cubicBezTo>
                    <a:cubicBezTo>
                      <a:pt x="1437" y="1131"/>
                      <a:pt x="1395" y="930"/>
                      <a:pt x="1329" y="747"/>
                    </a:cubicBezTo>
                    <a:lnTo>
                      <a:pt x="1329" y="755"/>
                    </a:lnTo>
                    <a:cubicBezTo>
                      <a:pt x="1287" y="437"/>
                      <a:pt x="1120" y="37"/>
                      <a:pt x="811" y="3"/>
                    </a:cubicBezTo>
                    <a:cubicBezTo>
                      <a:pt x="791" y="2"/>
                      <a:pt x="771" y="1"/>
                      <a:pt x="752" y="1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5327;p50">
                <a:extLst>
                  <a:ext uri="{FF2B5EF4-FFF2-40B4-BE49-F238E27FC236}">
                    <a16:creationId xmlns:a16="http://schemas.microsoft.com/office/drawing/2014/main" id="{7E2F387E-6E6C-8033-E50E-403A4AFE424C}"/>
                  </a:ext>
                </a:extLst>
              </p:cNvPr>
              <p:cNvSpPr/>
              <p:nvPr/>
            </p:nvSpPr>
            <p:spPr>
              <a:xfrm>
                <a:off x="13343079" y="3919254"/>
                <a:ext cx="44476" cy="81033"/>
              </a:xfrm>
              <a:custGeom>
                <a:avLst/>
                <a:gdLst/>
                <a:ahLst/>
                <a:cxnLst/>
                <a:rect l="l" t="t" r="r" b="b"/>
                <a:pathLst>
                  <a:path w="410" h="747" extrusionOk="0">
                    <a:moveTo>
                      <a:pt x="156" y="0"/>
                    </a:moveTo>
                    <a:cubicBezTo>
                      <a:pt x="78" y="0"/>
                      <a:pt x="16" y="62"/>
                      <a:pt x="9" y="145"/>
                    </a:cubicBezTo>
                    <a:cubicBezTo>
                      <a:pt x="1" y="195"/>
                      <a:pt x="1" y="253"/>
                      <a:pt x="17" y="312"/>
                    </a:cubicBezTo>
                    <a:cubicBezTo>
                      <a:pt x="34" y="437"/>
                      <a:pt x="84" y="554"/>
                      <a:pt x="159" y="654"/>
                    </a:cubicBezTo>
                    <a:cubicBezTo>
                      <a:pt x="184" y="688"/>
                      <a:pt x="218" y="713"/>
                      <a:pt x="251" y="738"/>
                    </a:cubicBezTo>
                    <a:cubicBezTo>
                      <a:pt x="263" y="744"/>
                      <a:pt x="275" y="746"/>
                      <a:pt x="287" y="746"/>
                    </a:cubicBezTo>
                    <a:cubicBezTo>
                      <a:pt x="326" y="746"/>
                      <a:pt x="364" y="718"/>
                      <a:pt x="377" y="679"/>
                    </a:cubicBezTo>
                    <a:cubicBezTo>
                      <a:pt x="402" y="621"/>
                      <a:pt x="410" y="554"/>
                      <a:pt x="402" y="487"/>
                    </a:cubicBezTo>
                    <a:cubicBezTo>
                      <a:pt x="385" y="420"/>
                      <a:pt x="368" y="345"/>
                      <a:pt x="343" y="278"/>
                    </a:cubicBezTo>
                    <a:lnTo>
                      <a:pt x="343" y="287"/>
                    </a:lnTo>
                    <a:cubicBezTo>
                      <a:pt x="318" y="178"/>
                      <a:pt x="268" y="28"/>
                      <a:pt x="184" y="3"/>
                    </a:cubicBezTo>
                    <a:cubicBezTo>
                      <a:pt x="175" y="1"/>
                      <a:pt x="166" y="0"/>
                      <a:pt x="156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Google Shape;5328;p50">
                <a:extLst>
                  <a:ext uri="{FF2B5EF4-FFF2-40B4-BE49-F238E27FC236}">
                    <a16:creationId xmlns:a16="http://schemas.microsoft.com/office/drawing/2014/main" id="{0BFABA3D-0F14-0BB6-A5AD-F7A1D52B07D4}"/>
                  </a:ext>
                </a:extLst>
              </p:cNvPr>
              <p:cNvSpPr/>
              <p:nvPr/>
            </p:nvSpPr>
            <p:spPr>
              <a:xfrm>
                <a:off x="13675672" y="5642207"/>
                <a:ext cx="952541" cy="566144"/>
              </a:xfrm>
              <a:custGeom>
                <a:avLst/>
                <a:gdLst/>
                <a:ahLst/>
                <a:cxnLst/>
                <a:rect l="l" t="t" r="r" b="b"/>
                <a:pathLst>
                  <a:path w="8781" h="5219" extrusionOk="0">
                    <a:moveTo>
                      <a:pt x="8054" y="1"/>
                    </a:moveTo>
                    <a:cubicBezTo>
                      <a:pt x="7224" y="332"/>
                      <a:pt x="6144" y="424"/>
                      <a:pt x="5201" y="424"/>
                    </a:cubicBezTo>
                    <a:cubicBezTo>
                      <a:pt x="4027" y="424"/>
                      <a:pt x="3067" y="281"/>
                      <a:pt x="3067" y="276"/>
                    </a:cubicBezTo>
                    <a:cubicBezTo>
                      <a:pt x="1" y="3033"/>
                      <a:pt x="744" y="4904"/>
                      <a:pt x="744" y="4904"/>
                    </a:cubicBezTo>
                    <a:cubicBezTo>
                      <a:pt x="1648" y="5134"/>
                      <a:pt x="2596" y="5218"/>
                      <a:pt x="3499" y="5218"/>
                    </a:cubicBezTo>
                    <a:cubicBezTo>
                      <a:pt x="5943" y="5218"/>
                      <a:pt x="8054" y="4604"/>
                      <a:pt x="8054" y="4604"/>
                    </a:cubicBezTo>
                    <a:cubicBezTo>
                      <a:pt x="8781" y="3050"/>
                      <a:pt x="8054" y="1"/>
                      <a:pt x="80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5329;p50">
                <a:extLst>
                  <a:ext uri="{FF2B5EF4-FFF2-40B4-BE49-F238E27FC236}">
                    <a16:creationId xmlns:a16="http://schemas.microsoft.com/office/drawing/2014/main" id="{850D0DC0-6252-1F07-2134-0FAFDFFD21D0}"/>
                  </a:ext>
                </a:extLst>
              </p:cNvPr>
              <p:cNvSpPr/>
              <p:nvPr/>
            </p:nvSpPr>
            <p:spPr>
              <a:xfrm>
                <a:off x="13222561" y="4888286"/>
                <a:ext cx="211314" cy="271953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2507" extrusionOk="0">
                    <a:moveTo>
                      <a:pt x="26" y="0"/>
                    </a:moveTo>
                    <a:cubicBezTo>
                      <a:pt x="9" y="42"/>
                      <a:pt x="1" y="92"/>
                      <a:pt x="17" y="134"/>
                    </a:cubicBezTo>
                    <a:cubicBezTo>
                      <a:pt x="84" y="485"/>
                      <a:pt x="184" y="827"/>
                      <a:pt x="310" y="1161"/>
                    </a:cubicBezTo>
                    <a:cubicBezTo>
                      <a:pt x="435" y="1496"/>
                      <a:pt x="635" y="1796"/>
                      <a:pt x="911" y="2039"/>
                    </a:cubicBezTo>
                    <a:cubicBezTo>
                      <a:pt x="1187" y="2264"/>
                      <a:pt x="1538" y="2389"/>
                      <a:pt x="1872" y="2506"/>
                    </a:cubicBezTo>
                    <a:lnTo>
                      <a:pt x="1947" y="2448"/>
                    </a:lnTo>
                    <a:cubicBezTo>
                      <a:pt x="1905" y="2072"/>
                      <a:pt x="1763" y="1713"/>
                      <a:pt x="1538" y="1404"/>
                    </a:cubicBezTo>
                    <a:cubicBezTo>
                      <a:pt x="1304" y="1103"/>
                      <a:pt x="1045" y="827"/>
                      <a:pt x="744" y="593"/>
                    </a:cubicBezTo>
                    <a:cubicBezTo>
                      <a:pt x="510" y="393"/>
                      <a:pt x="268" y="192"/>
                      <a:pt x="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5330;p50">
                <a:extLst>
                  <a:ext uri="{FF2B5EF4-FFF2-40B4-BE49-F238E27FC236}">
                    <a16:creationId xmlns:a16="http://schemas.microsoft.com/office/drawing/2014/main" id="{08DEB0D1-9704-081D-48F3-F695153D8030}"/>
                  </a:ext>
                </a:extLst>
              </p:cNvPr>
              <p:cNvSpPr/>
              <p:nvPr/>
            </p:nvSpPr>
            <p:spPr>
              <a:xfrm>
                <a:off x="13260094" y="4968017"/>
                <a:ext cx="172371" cy="187775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731" extrusionOk="0">
                    <a:moveTo>
                      <a:pt x="83" y="0"/>
                    </a:moveTo>
                    <a:cubicBezTo>
                      <a:pt x="42" y="0"/>
                      <a:pt x="0" y="35"/>
                      <a:pt x="22" y="84"/>
                    </a:cubicBezTo>
                    <a:cubicBezTo>
                      <a:pt x="348" y="744"/>
                      <a:pt x="908" y="1237"/>
                      <a:pt x="1459" y="1713"/>
                    </a:cubicBezTo>
                    <a:cubicBezTo>
                      <a:pt x="1472" y="1725"/>
                      <a:pt x="1485" y="1731"/>
                      <a:pt x="1498" y="1731"/>
                    </a:cubicBezTo>
                    <a:cubicBezTo>
                      <a:pt x="1547" y="1731"/>
                      <a:pt x="1589" y="1660"/>
                      <a:pt x="1543" y="1621"/>
                    </a:cubicBezTo>
                    <a:cubicBezTo>
                      <a:pt x="1008" y="1153"/>
                      <a:pt x="457" y="677"/>
                      <a:pt x="139" y="34"/>
                    </a:cubicBezTo>
                    <a:cubicBezTo>
                      <a:pt x="127" y="10"/>
                      <a:pt x="105" y="0"/>
                      <a:pt x="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5331;p50">
                <a:extLst>
                  <a:ext uri="{FF2B5EF4-FFF2-40B4-BE49-F238E27FC236}">
                    <a16:creationId xmlns:a16="http://schemas.microsoft.com/office/drawing/2014/main" id="{AD4C73AE-6967-ED46-DBA0-C90F9EBAED52}"/>
                  </a:ext>
                </a:extLst>
              </p:cNvPr>
              <p:cNvSpPr/>
              <p:nvPr/>
            </p:nvSpPr>
            <p:spPr>
              <a:xfrm>
                <a:off x="13291336" y="4696823"/>
                <a:ext cx="163367" cy="92444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8522" extrusionOk="0">
                    <a:moveTo>
                      <a:pt x="132" y="0"/>
                    </a:moveTo>
                    <a:cubicBezTo>
                      <a:pt x="68" y="0"/>
                      <a:pt x="1" y="70"/>
                      <a:pt x="35" y="144"/>
                    </a:cubicBezTo>
                    <a:lnTo>
                      <a:pt x="27" y="144"/>
                    </a:lnTo>
                    <a:cubicBezTo>
                      <a:pt x="469" y="1155"/>
                      <a:pt x="912" y="2183"/>
                      <a:pt x="1113" y="3277"/>
                    </a:cubicBezTo>
                    <a:cubicBezTo>
                      <a:pt x="1204" y="3820"/>
                      <a:pt x="1263" y="4372"/>
                      <a:pt x="1271" y="4923"/>
                    </a:cubicBezTo>
                    <a:cubicBezTo>
                      <a:pt x="1296" y="5474"/>
                      <a:pt x="1296" y="6026"/>
                      <a:pt x="1280" y="6577"/>
                    </a:cubicBezTo>
                    <a:cubicBezTo>
                      <a:pt x="1263" y="7195"/>
                      <a:pt x="1230" y="7805"/>
                      <a:pt x="1179" y="8423"/>
                    </a:cubicBezTo>
                    <a:cubicBezTo>
                      <a:pt x="1171" y="8488"/>
                      <a:pt x="1220" y="8522"/>
                      <a:pt x="1271" y="8522"/>
                    </a:cubicBezTo>
                    <a:cubicBezTo>
                      <a:pt x="1319" y="8522"/>
                      <a:pt x="1367" y="8492"/>
                      <a:pt x="1372" y="8432"/>
                    </a:cubicBezTo>
                    <a:cubicBezTo>
                      <a:pt x="1472" y="7329"/>
                      <a:pt x="1505" y="6218"/>
                      <a:pt x="1480" y="5107"/>
                    </a:cubicBezTo>
                    <a:cubicBezTo>
                      <a:pt x="1472" y="4547"/>
                      <a:pt x="1422" y="3979"/>
                      <a:pt x="1346" y="3428"/>
                    </a:cubicBezTo>
                    <a:cubicBezTo>
                      <a:pt x="1246" y="2876"/>
                      <a:pt x="1113" y="2333"/>
                      <a:pt x="920" y="1815"/>
                    </a:cubicBezTo>
                    <a:cubicBezTo>
                      <a:pt x="712" y="1214"/>
                      <a:pt x="461" y="637"/>
                      <a:pt x="210" y="53"/>
                    </a:cubicBezTo>
                    <a:cubicBezTo>
                      <a:pt x="192" y="15"/>
                      <a:pt x="162" y="0"/>
                      <a:pt x="1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Google Shape;5332;p50">
                <a:extLst>
                  <a:ext uri="{FF2B5EF4-FFF2-40B4-BE49-F238E27FC236}">
                    <a16:creationId xmlns:a16="http://schemas.microsoft.com/office/drawing/2014/main" id="{4225CE66-19AA-188D-639D-E7496CB1BFB5}"/>
                  </a:ext>
                </a:extLst>
              </p:cNvPr>
              <p:cNvSpPr/>
              <p:nvPr/>
            </p:nvSpPr>
            <p:spPr>
              <a:xfrm>
                <a:off x="13411095" y="4789463"/>
                <a:ext cx="164126" cy="30460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2808" extrusionOk="0">
                    <a:moveTo>
                      <a:pt x="1512" y="1"/>
                    </a:moveTo>
                    <a:cubicBezTo>
                      <a:pt x="1462" y="1"/>
                      <a:pt x="1420" y="17"/>
                      <a:pt x="1387" y="51"/>
                    </a:cubicBezTo>
                    <a:cubicBezTo>
                      <a:pt x="1103" y="268"/>
                      <a:pt x="836" y="502"/>
                      <a:pt x="593" y="761"/>
                    </a:cubicBezTo>
                    <a:cubicBezTo>
                      <a:pt x="351" y="1028"/>
                      <a:pt x="176" y="1346"/>
                      <a:pt x="84" y="1688"/>
                    </a:cubicBezTo>
                    <a:cubicBezTo>
                      <a:pt x="0" y="2039"/>
                      <a:pt x="42" y="2407"/>
                      <a:pt x="92" y="2757"/>
                    </a:cubicBezTo>
                    <a:lnTo>
                      <a:pt x="167" y="2807"/>
                    </a:lnTo>
                    <a:cubicBezTo>
                      <a:pt x="485" y="2599"/>
                      <a:pt x="752" y="2315"/>
                      <a:pt x="919" y="1972"/>
                    </a:cubicBezTo>
                    <a:cubicBezTo>
                      <a:pt x="1086" y="1638"/>
                      <a:pt x="1220" y="1270"/>
                      <a:pt x="1303" y="903"/>
                    </a:cubicBezTo>
                    <a:cubicBezTo>
                      <a:pt x="1379" y="602"/>
                      <a:pt x="1445" y="301"/>
                      <a:pt x="15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5333;p50">
                <a:extLst>
                  <a:ext uri="{FF2B5EF4-FFF2-40B4-BE49-F238E27FC236}">
                    <a16:creationId xmlns:a16="http://schemas.microsoft.com/office/drawing/2014/main" id="{105842AD-DBEC-7920-E35E-7C7A2A2C056C}"/>
                  </a:ext>
                </a:extLst>
              </p:cNvPr>
              <p:cNvSpPr/>
              <p:nvPr/>
            </p:nvSpPr>
            <p:spPr>
              <a:xfrm>
                <a:off x="13420858" y="4859323"/>
                <a:ext cx="104898" cy="2287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109" extrusionOk="0">
                    <a:moveTo>
                      <a:pt x="882" y="0"/>
                    </a:moveTo>
                    <a:cubicBezTo>
                      <a:pt x="866" y="0"/>
                      <a:pt x="851" y="8"/>
                      <a:pt x="838" y="25"/>
                    </a:cubicBezTo>
                    <a:cubicBezTo>
                      <a:pt x="395" y="610"/>
                      <a:pt x="194" y="1328"/>
                      <a:pt x="10" y="2038"/>
                    </a:cubicBezTo>
                    <a:cubicBezTo>
                      <a:pt x="1" y="2082"/>
                      <a:pt x="39" y="2109"/>
                      <a:pt x="76" y="2109"/>
                    </a:cubicBezTo>
                    <a:cubicBezTo>
                      <a:pt x="103" y="2109"/>
                      <a:pt x="129" y="2095"/>
                      <a:pt x="136" y="2063"/>
                    </a:cubicBezTo>
                    <a:cubicBezTo>
                      <a:pt x="311" y="1387"/>
                      <a:pt x="495" y="676"/>
                      <a:pt x="929" y="108"/>
                    </a:cubicBezTo>
                    <a:cubicBezTo>
                      <a:pt x="967" y="59"/>
                      <a:pt x="926" y="0"/>
                      <a:pt x="8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Google Shape;5334;p50">
                <a:extLst>
                  <a:ext uri="{FF2B5EF4-FFF2-40B4-BE49-F238E27FC236}">
                    <a16:creationId xmlns:a16="http://schemas.microsoft.com/office/drawing/2014/main" id="{53F7426C-99FC-ABEC-AC3D-C35D6E51F3D3}"/>
                  </a:ext>
                </a:extLst>
              </p:cNvPr>
              <p:cNvSpPr/>
              <p:nvPr/>
            </p:nvSpPr>
            <p:spPr>
              <a:xfrm>
                <a:off x="13240121" y="4488112"/>
                <a:ext cx="106091" cy="23528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2169" extrusionOk="0">
                    <a:moveTo>
                      <a:pt x="573" y="1"/>
                    </a:moveTo>
                    <a:cubicBezTo>
                      <a:pt x="404" y="1"/>
                      <a:pt x="249" y="90"/>
                      <a:pt x="167" y="239"/>
                    </a:cubicBezTo>
                    <a:cubicBezTo>
                      <a:pt x="0" y="506"/>
                      <a:pt x="42" y="865"/>
                      <a:pt x="167" y="1158"/>
                    </a:cubicBezTo>
                    <a:cubicBezTo>
                      <a:pt x="284" y="1450"/>
                      <a:pt x="460" y="1718"/>
                      <a:pt x="568" y="2018"/>
                    </a:cubicBezTo>
                    <a:lnTo>
                      <a:pt x="769" y="2169"/>
                    </a:lnTo>
                    <a:cubicBezTo>
                      <a:pt x="761" y="1651"/>
                      <a:pt x="961" y="1150"/>
                      <a:pt x="969" y="632"/>
                    </a:cubicBezTo>
                    <a:cubicBezTo>
                      <a:pt x="978" y="506"/>
                      <a:pt x="953" y="373"/>
                      <a:pt x="911" y="256"/>
                    </a:cubicBezTo>
                    <a:cubicBezTo>
                      <a:pt x="861" y="139"/>
                      <a:pt x="761" y="47"/>
                      <a:pt x="635" y="5"/>
                    </a:cubicBezTo>
                    <a:cubicBezTo>
                      <a:pt x="614" y="2"/>
                      <a:pt x="593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5335;p50">
                <a:extLst>
                  <a:ext uri="{FF2B5EF4-FFF2-40B4-BE49-F238E27FC236}">
                    <a16:creationId xmlns:a16="http://schemas.microsoft.com/office/drawing/2014/main" id="{68E73DF8-AFE6-40E9-92A9-BC71495BA04B}"/>
                  </a:ext>
                </a:extLst>
              </p:cNvPr>
              <p:cNvSpPr/>
              <p:nvPr/>
            </p:nvSpPr>
            <p:spPr>
              <a:xfrm>
                <a:off x="13134030" y="4415649"/>
                <a:ext cx="180507" cy="29603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2729" extrusionOk="0">
                    <a:moveTo>
                      <a:pt x="533" y="0"/>
                    </a:moveTo>
                    <a:cubicBezTo>
                      <a:pt x="410" y="0"/>
                      <a:pt x="289" y="44"/>
                      <a:pt x="193" y="122"/>
                    </a:cubicBezTo>
                    <a:cubicBezTo>
                      <a:pt x="135" y="188"/>
                      <a:pt x="93" y="264"/>
                      <a:pt x="68" y="339"/>
                    </a:cubicBezTo>
                    <a:cubicBezTo>
                      <a:pt x="18" y="473"/>
                      <a:pt x="1" y="615"/>
                      <a:pt x="18" y="748"/>
                    </a:cubicBezTo>
                    <a:cubicBezTo>
                      <a:pt x="51" y="982"/>
                      <a:pt x="126" y="1208"/>
                      <a:pt x="260" y="1408"/>
                    </a:cubicBezTo>
                    <a:cubicBezTo>
                      <a:pt x="502" y="1809"/>
                      <a:pt x="786" y="2185"/>
                      <a:pt x="1095" y="2544"/>
                    </a:cubicBezTo>
                    <a:lnTo>
                      <a:pt x="1555" y="2728"/>
                    </a:lnTo>
                    <a:cubicBezTo>
                      <a:pt x="1663" y="2085"/>
                      <a:pt x="1613" y="1425"/>
                      <a:pt x="1404" y="807"/>
                    </a:cubicBezTo>
                    <a:cubicBezTo>
                      <a:pt x="1354" y="615"/>
                      <a:pt x="1254" y="431"/>
                      <a:pt x="1129" y="280"/>
                    </a:cubicBezTo>
                    <a:cubicBezTo>
                      <a:pt x="1003" y="147"/>
                      <a:pt x="853" y="55"/>
                      <a:pt x="678" y="21"/>
                    </a:cubicBezTo>
                    <a:cubicBezTo>
                      <a:pt x="630" y="7"/>
                      <a:pt x="58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Google Shape;5336;p50">
                <a:extLst>
                  <a:ext uri="{FF2B5EF4-FFF2-40B4-BE49-F238E27FC236}">
                    <a16:creationId xmlns:a16="http://schemas.microsoft.com/office/drawing/2014/main" id="{488D4309-15FD-89A7-46DF-F0AF4E09D97D}"/>
                  </a:ext>
                </a:extLst>
              </p:cNvPr>
              <p:cNvSpPr/>
              <p:nvPr/>
            </p:nvSpPr>
            <p:spPr>
              <a:xfrm>
                <a:off x="13047695" y="4477589"/>
                <a:ext cx="270109" cy="263926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33" extrusionOk="0">
                    <a:moveTo>
                      <a:pt x="657" y="0"/>
                    </a:moveTo>
                    <a:cubicBezTo>
                      <a:pt x="366" y="0"/>
                      <a:pt x="107" y="197"/>
                      <a:pt x="25" y="486"/>
                    </a:cubicBezTo>
                    <a:cubicBezTo>
                      <a:pt x="0" y="595"/>
                      <a:pt x="0" y="720"/>
                      <a:pt x="25" y="829"/>
                    </a:cubicBezTo>
                    <a:cubicBezTo>
                      <a:pt x="109" y="1322"/>
                      <a:pt x="468" y="1731"/>
                      <a:pt x="894" y="1982"/>
                    </a:cubicBezTo>
                    <a:cubicBezTo>
                      <a:pt x="1320" y="2241"/>
                      <a:pt x="1813" y="2349"/>
                      <a:pt x="2306" y="2433"/>
                    </a:cubicBezTo>
                    <a:lnTo>
                      <a:pt x="2490" y="2307"/>
                    </a:lnTo>
                    <a:cubicBezTo>
                      <a:pt x="2273" y="1948"/>
                      <a:pt x="2114" y="1556"/>
                      <a:pt x="1922" y="1180"/>
                    </a:cubicBezTo>
                    <a:cubicBezTo>
                      <a:pt x="1730" y="812"/>
                      <a:pt x="1487" y="453"/>
                      <a:pt x="1153" y="194"/>
                    </a:cubicBezTo>
                    <a:cubicBezTo>
                      <a:pt x="1036" y="102"/>
                      <a:pt x="911" y="44"/>
                      <a:pt x="769" y="10"/>
                    </a:cubicBezTo>
                    <a:cubicBezTo>
                      <a:pt x="731" y="4"/>
                      <a:pt x="694" y="0"/>
                      <a:pt x="6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Google Shape;5337;p50">
                <a:extLst>
                  <a:ext uri="{FF2B5EF4-FFF2-40B4-BE49-F238E27FC236}">
                    <a16:creationId xmlns:a16="http://schemas.microsoft.com/office/drawing/2014/main" id="{54E95646-786B-D8BC-7187-9A59A01CF048}"/>
                  </a:ext>
                </a:extLst>
              </p:cNvPr>
              <p:cNvSpPr/>
              <p:nvPr/>
            </p:nvSpPr>
            <p:spPr>
              <a:xfrm>
                <a:off x="13273328" y="4691941"/>
                <a:ext cx="77128" cy="8558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89" extrusionOk="0">
                    <a:moveTo>
                      <a:pt x="432" y="0"/>
                    </a:moveTo>
                    <a:cubicBezTo>
                      <a:pt x="393" y="0"/>
                      <a:pt x="355" y="19"/>
                      <a:pt x="335" y="56"/>
                    </a:cubicBezTo>
                    <a:cubicBezTo>
                      <a:pt x="301" y="89"/>
                      <a:pt x="268" y="123"/>
                      <a:pt x="226" y="139"/>
                    </a:cubicBezTo>
                    <a:cubicBezTo>
                      <a:pt x="201" y="156"/>
                      <a:pt x="176" y="156"/>
                      <a:pt x="151" y="164"/>
                    </a:cubicBezTo>
                    <a:cubicBezTo>
                      <a:pt x="51" y="206"/>
                      <a:pt x="0" y="306"/>
                      <a:pt x="25" y="407"/>
                    </a:cubicBezTo>
                    <a:cubicBezTo>
                      <a:pt x="59" y="507"/>
                      <a:pt x="117" y="590"/>
                      <a:pt x="209" y="649"/>
                    </a:cubicBezTo>
                    <a:cubicBezTo>
                      <a:pt x="275" y="700"/>
                      <a:pt x="429" y="789"/>
                      <a:pt x="539" y="789"/>
                    </a:cubicBezTo>
                    <a:cubicBezTo>
                      <a:pt x="556" y="789"/>
                      <a:pt x="571" y="787"/>
                      <a:pt x="585" y="783"/>
                    </a:cubicBezTo>
                    <a:lnTo>
                      <a:pt x="594" y="783"/>
                    </a:lnTo>
                    <a:cubicBezTo>
                      <a:pt x="710" y="632"/>
                      <a:pt x="644" y="490"/>
                      <a:pt x="635" y="340"/>
                    </a:cubicBezTo>
                    <a:cubicBezTo>
                      <a:pt x="627" y="240"/>
                      <a:pt x="594" y="139"/>
                      <a:pt x="535" y="64"/>
                    </a:cubicBezTo>
                    <a:cubicBezTo>
                      <a:pt x="514" y="21"/>
                      <a:pt x="472" y="0"/>
                      <a:pt x="432" y="0"/>
                    </a:cubicBezTo>
                    <a:close/>
                  </a:path>
                </a:pathLst>
              </a:custGeom>
              <a:solidFill>
                <a:srgbClr val="54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4" name="Google Shape;5338;p50">
                <a:extLst>
                  <a:ext uri="{FF2B5EF4-FFF2-40B4-BE49-F238E27FC236}">
                    <a16:creationId xmlns:a16="http://schemas.microsoft.com/office/drawing/2014/main" id="{7852F30F-EB75-79F7-C653-060562E6C6DF}"/>
                  </a:ext>
                </a:extLst>
              </p:cNvPr>
              <p:cNvSpPr/>
              <p:nvPr/>
            </p:nvSpPr>
            <p:spPr>
              <a:xfrm>
                <a:off x="14219469" y="4454158"/>
                <a:ext cx="212074" cy="223247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2058" extrusionOk="0">
                    <a:moveTo>
                      <a:pt x="284" y="1"/>
                    </a:moveTo>
                    <a:cubicBezTo>
                      <a:pt x="368" y="260"/>
                      <a:pt x="401" y="535"/>
                      <a:pt x="393" y="803"/>
                    </a:cubicBezTo>
                    <a:lnTo>
                      <a:pt x="393" y="928"/>
                    </a:lnTo>
                    <a:cubicBezTo>
                      <a:pt x="376" y="1279"/>
                      <a:pt x="284" y="1638"/>
                      <a:pt x="0" y="1830"/>
                    </a:cubicBezTo>
                    <a:cubicBezTo>
                      <a:pt x="242" y="2047"/>
                      <a:pt x="593" y="2056"/>
                      <a:pt x="919" y="2056"/>
                    </a:cubicBezTo>
                    <a:cubicBezTo>
                      <a:pt x="944" y="2057"/>
                      <a:pt x="969" y="2058"/>
                      <a:pt x="995" y="2058"/>
                    </a:cubicBezTo>
                    <a:cubicBezTo>
                      <a:pt x="1122" y="2058"/>
                      <a:pt x="1253" y="2040"/>
                      <a:pt x="1378" y="2006"/>
                    </a:cubicBezTo>
                    <a:cubicBezTo>
                      <a:pt x="1612" y="1930"/>
                      <a:pt x="1788" y="1747"/>
                      <a:pt x="1955" y="1571"/>
                    </a:cubicBezTo>
                    <a:cubicBezTo>
                      <a:pt x="1746" y="1396"/>
                      <a:pt x="1621" y="1137"/>
                      <a:pt x="1612" y="869"/>
                    </a:cubicBezTo>
                    <a:cubicBezTo>
                      <a:pt x="1596" y="602"/>
                      <a:pt x="1646" y="335"/>
                      <a:pt x="1746" y="92"/>
                    </a:cubicBezTo>
                    <a:lnTo>
                      <a:pt x="284" y="1"/>
                    </a:ln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5" name="Google Shape;5339;p50">
                <a:extLst>
                  <a:ext uri="{FF2B5EF4-FFF2-40B4-BE49-F238E27FC236}">
                    <a16:creationId xmlns:a16="http://schemas.microsoft.com/office/drawing/2014/main" id="{9A2EB8D9-B95F-4122-694B-E4C84857F08B}"/>
                  </a:ext>
                </a:extLst>
              </p:cNvPr>
              <p:cNvSpPr/>
              <p:nvPr/>
            </p:nvSpPr>
            <p:spPr>
              <a:xfrm>
                <a:off x="14250277" y="4454158"/>
                <a:ext cx="155882" cy="117047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079" extrusionOk="0">
                    <a:moveTo>
                      <a:pt x="0" y="1"/>
                    </a:moveTo>
                    <a:cubicBezTo>
                      <a:pt x="84" y="260"/>
                      <a:pt x="117" y="535"/>
                      <a:pt x="109" y="803"/>
                    </a:cubicBezTo>
                    <a:cubicBezTo>
                      <a:pt x="109" y="844"/>
                      <a:pt x="109" y="886"/>
                      <a:pt x="109" y="928"/>
                    </a:cubicBezTo>
                    <a:cubicBezTo>
                      <a:pt x="109" y="978"/>
                      <a:pt x="100" y="1036"/>
                      <a:pt x="92" y="1078"/>
                    </a:cubicBezTo>
                    <a:cubicBezTo>
                      <a:pt x="276" y="1062"/>
                      <a:pt x="451" y="1011"/>
                      <a:pt x="627" y="936"/>
                    </a:cubicBezTo>
                    <a:cubicBezTo>
                      <a:pt x="894" y="811"/>
                      <a:pt x="1320" y="560"/>
                      <a:pt x="1378" y="251"/>
                    </a:cubicBezTo>
                    <a:cubicBezTo>
                      <a:pt x="1387" y="193"/>
                      <a:pt x="1412" y="143"/>
                      <a:pt x="1437" y="9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6" name="Google Shape;5340;p50">
                <a:extLst>
                  <a:ext uri="{FF2B5EF4-FFF2-40B4-BE49-F238E27FC236}">
                    <a16:creationId xmlns:a16="http://schemas.microsoft.com/office/drawing/2014/main" id="{18619451-CDE0-CF21-32DB-897B17A40C9D}"/>
                  </a:ext>
                </a:extLst>
              </p:cNvPr>
              <p:cNvSpPr/>
              <p:nvPr/>
            </p:nvSpPr>
            <p:spPr>
              <a:xfrm>
                <a:off x="13926689" y="4607654"/>
                <a:ext cx="764983" cy="1085968"/>
              </a:xfrm>
              <a:custGeom>
                <a:avLst/>
                <a:gdLst/>
                <a:ahLst/>
                <a:cxnLst/>
                <a:rect l="l" t="t" r="r" b="b"/>
                <a:pathLst>
                  <a:path w="7052" h="10011" extrusionOk="0">
                    <a:moveTo>
                      <a:pt x="4774" y="1"/>
                    </a:moveTo>
                    <a:cubicBezTo>
                      <a:pt x="4674" y="1"/>
                      <a:pt x="4610" y="33"/>
                      <a:pt x="4562" y="64"/>
                    </a:cubicBezTo>
                    <a:cubicBezTo>
                      <a:pt x="4166" y="323"/>
                      <a:pt x="3835" y="449"/>
                      <a:pt x="3541" y="449"/>
                    </a:cubicBezTo>
                    <a:cubicBezTo>
                      <a:pt x="3295" y="449"/>
                      <a:pt x="3076" y="361"/>
                      <a:pt x="2866" y="190"/>
                    </a:cubicBezTo>
                    <a:cubicBezTo>
                      <a:pt x="686" y="2654"/>
                      <a:pt x="67" y="7115"/>
                      <a:pt x="9" y="9705"/>
                    </a:cubicBezTo>
                    <a:cubicBezTo>
                      <a:pt x="1" y="9797"/>
                      <a:pt x="17" y="9880"/>
                      <a:pt x="76" y="9955"/>
                    </a:cubicBezTo>
                    <a:cubicBezTo>
                      <a:pt x="128" y="9988"/>
                      <a:pt x="191" y="10011"/>
                      <a:pt x="252" y="10011"/>
                    </a:cubicBezTo>
                    <a:cubicBezTo>
                      <a:pt x="269" y="10011"/>
                      <a:pt x="285" y="10009"/>
                      <a:pt x="301" y="10005"/>
                    </a:cubicBezTo>
                    <a:lnTo>
                      <a:pt x="3693" y="9964"/>
                    </a:lnTo>
                    <a:cubicBezTo>
                      <a:pt x="4403" y="9955"/>
                      <a:pt x="5155" y="9930"/>
                      <a:pt x="5740" y="9538"/>
                    </a:cubicBezTo>
                    <a:cubicBezTo>
                      <a:pt x="6433" y="9078"/>
                      <a:pt x="6742" y="8193"/>
                      <a:pt x="6792" y="7366"/>
                    </a:cubicBezTo>
                    <a:cubicBezTo>
                      <a:pt x="6851" y="6539"/>
                      <a:pt x="6709" y="5703"/>
                      <a:pt x="6742" y="4868"/>
                    </a:cubicBezTo>
                    <a:cubicBezTo>
                      <a:pt x="6784" y="3907"/>
                      <a:pt x="7051" y="2930"/>
                      <a:pt x="6767" y="2011"/>
                    </a:cubicBezTo>
                    <a:cubicBezTo>
                      <a:pt x="6517" y="1200"/>
                      <a:pt x="5874" y="565"/>
                      <a:pt x="5163" y="114"/>
                    </a:cubicBezTo>
                    <a:cubicBezTo>
                      <a:pt x="5105" y="81"/>
                      <a:pt x="5046" y="56"/>
                      <a:pt x="4988" y="39"/>
                    </a:cubicBezTo>
                    <a:cubicBezTo>
                      <a:pt x="4902" y="12"/>
                      <a:pt x="4832" y="1"/>
                      <a:pt x="47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7" name="Google Shape;5341;p50">
                <a:extLst>
                  <a:ext uri="{FF2B5EF4-FFF2-40B4-BE49-F238E27FC236}">
                    <a16:creationId xmlns:a16="http://schemas.microsoft.com/office/drawing/2014/main" id="{E6D3D865-3A74-BDDD-1382-A07633B58A54}"/>
                  </a:ext>
                </a:extLst>
              </p:cNvPr>
              <p:cNvSpPr/>
              <p:nvPr/>
            </p:nvSpPr>
            <p:spPr>
              <a:xfrm>
                <a:off x="13944804" y="4006470"/>
                <a:ext cx="209795" cy="320659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2956" extrusionOk="0">
                    <a:moveTo>
                      <a:pt x="1613" y="1"/>
                    </a:moveTo>
                    <a:lnTo>
                      <a:pt x="318" y="544"/>
                    </a:lnTo>
                    <a:cubicBezTo>
                      <a:pt x="318" y="544"/>
                      <a:pt x="1" y="2423"/>
                      <a:pt x="995" y="2908"/>
                    </a:cubicBezTo>
                    <a:cubicBezTo>
                      <a:pt x="1061" y="2940"/>
                      <a:pt x="1120" y="2955"/>
                      <a:pt x="1174" y="2955"/>
                    </a:cubicBezTo>
                    <a:cubicBezTo>
                      <a:pt x="1933" y="2955"/>
                      <a:pt x="1613" y="1"/>
                      <a:pt x="1613" y="1"/>
                    </a:cubicBezTo>
                    <a:close/>
                  </a:path>
                </a:pathLst>
              </a:custGeom>
              <a:solidFill>
                <a:srgbClr val="4A1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8" name="Google Shape;5342;p50">
                <a:extLst>
                  <a:ext uri="{FF2B5EF4-FFF2-40B4-BE49-F238E27FC236}">
                    <a16:creationId xmlns:a16="http://schemas.microsoft.com/office/drawing/2014/main" id="{0DAB8C31-90BE-8B48-2AA7-BB2B6EEB177F}"/>
                  </a:ext>
                </a:extLst>
              </p:cNvPr>
              <p:cNvSpPr/>
              <p:nvPr/>
            </p:nvSpPr>
            <p:spPr>
              <a:xfrm>
                <a:off x="14037227" y="3966659"/>
                <a:ext cx="561046" cy="554971"/>
              </a:xfrm>
              <a:custGeom>
                <a:avLst/>
                <a:gdLst/>
                <a:ahLst/>
                <a:cxnLst/>
                <a:rect l="l" t="t" r="r" b="b"/>
                <a:pathLst>
                  <a:path w="5172" h="5116" extrusionOk="0">
                    <a:moveTo>
                      <a:pt x="778" y="0"/>
                    </a:moveTo>
                    <a:cubicBezTo>
                      <a:pt x="460" y="593"/>
                      <a:pt x="235" y="1228"/>
                      <a:pt x="109" y="1896"/>
                    </a:cubicBezTo>
                    <a:cubicBezTo>
                      <a:pt x="1" y="2556"/>
                      <a:pt x="59" y="3258"/>
                      <a:pt x="352" y="3868"/>
                    </a:cubicBezTo>
                    <a:cubicBezTo>
                      <a:pt x="652" y="4470"/>
                      <a:pt x="1212" y="4954"/>
                      <a:pt x="1872" y="5079"/>
                    </a:cubicBezTo>
                    <a:cubicBezTo>
                      <a:pt x="1994" y="5104"/>
                      <a:pt x="2117" y="5115"/>
                      <a:pt x="2240" y="5115"/>
                    </a:cubicBezTo>
                    <a:cubicBezTo>
                      <a:pt x="2748" y="5115"/>
                      <a:pt x="3256" y="4919"/>
                      <a:pt x="3693" y="4637"/>
                    </a:cubicBezTo>
                    <a:cubicBezTo>
                      <a:pt x="3852" y="4536"/>
                      <a:pt x="4002" y="4411"/>
                      <a:pt x="4136" y="4277"/>
                    </a:cubicBezTo>
                    <a:cubicBezTo>
                      <a:pt x="4754" y="3659"/>
                      <a:pt x="5022" y="2206"/>
                      <a:pt x="5172" y="1345"/>
                    </a:cubicBez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9" name="Google Shape;5343;p50">
                <a:extLst>
                  <a:ext uri="{FF2B5EF4-FFF2-40B4-BE49-F238E27FC236}">
                    <a16:creationId xmlns:a16="http://schemas.microsoft.com/office/drawing/2014/main" id="{4D4E53EA-A7E0-0B77-4BB5-C5A820D19403}"/>
                  </a:ext>
                </a:extLst>
              </p:cNvPr>
              <p:cNvSpPr/>
              <p:nvPr/>
            </p:nvSpPr>
            <p:spPr>
              <a:xfrm>
                <a:off x="14450527" y="3653918"/>
                <a:ext cx="201226" cy="2148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981" extrusionOk="0">
                    <a:moveTo>
                      <a:pt x="677" y="1"/>
                    </a:moveTo>
                    <a:cubicBezTo>
                      <a:pt x="644" y="427"/>
                      <a:pt x="527" y="845"/>
                      <a:pt x="318" y="1212"/>
                    </a:cubicBezTo>
                    <a:lnTo>
                      <a:pt x="0" y="1981"/>
                    </a:lnTo>
                    <a:cubicBezTo>
                      <a:pt x="585" y="1680"/>
                      <a:pt x="1212" y="1471"/>
                      <a:pt x="1855" y="1371"/>
                    </a:cubicBezTo>
                    <a:cubicBezTo>
                      <a:pt x="1634" y="1265"/>
                      <a:pt x="1398" y="1213"/>
                      <a:pt x="1161" y="1213"/>
                    </a:cubicBezTo>
                    <a:cubicBezTo>
                      <a:pt x="948" y="1213"/>
                      <a:pt x="736" y="1255"/>
                      <a:pt x="535" y="1338"/>
                    </a:cubicBezTo>
                    <a:cubicBezTo>
                      <a:pt x="719" y="912"/>
                      <a:pt x="844" y="427"/>
                      <a:pt x="677" y="1"/>
                    </a:cubicBezTo>
                    <a:close/>
                  </a:path>
                </a:pathLst>
              </a:custGeom>
              <a:solidFill>
                <a:srgbClr val="4412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0" name="Google Shape;5344;p50">
                <a:extLst>
                  <a:ext uri="{FF2B5EF4-FFF2-40B4-BE49-F238E27FC236}">
                    <a16:creationId xmlns:a16="http://schemas.microsoft.com/office/drawing/2014/main" id="{CE8A2B99-F584-C12C-6BD2-1D56D30EDD95}"/>
                  </a:ext>
                </a:extLst>
              </p:cNvPr>
              <p:cNvSpPr/>
              <p:nvPr/>
            </p:nvSpPr>
            <p:spPr>
              <a:xfrm>
                <a:off x="13879609" y="3707940"/>
                <a:ext cx="820198" cy="652818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6018" extrusionOk="0">
                    <a:moveTo>
                      <a:pt x="3851" y="0"/>
                    </a:moveTo>
                    <a:cubicBezTo>
                      <a:pt x="3683" y="0"/>
                      <a:pt x="3510" y="11"/>
                      <a:pt x="3334" y="29"/>
                    </a:cubicBezTo>
                    <a:cubicBezTo>
                      <a:pt x="3083" y="63"/>
                      <a:pt x="2732" y="163"/>
                      <a:pt x="2540" y="338"/>
                    </a:cubicBezTo>
                    <a:cubicBezTo>
                      <a:pt x="2348" y="514"/>
                      <a:pt x="2264" y="848"/>
                      <a:pt x="2423" y="1057"/>
                    </a:cubicBezTo>
                    <a:cubicBezTo>
                      <a:pt x="2143" y="814"/>
                      <a:pt x="1779" y="680"/>
                      <a:pt x="1419" y="680"/>
                    </a:cubicBezTo>
                    <a:cubicBezTo>
                      <a:pt x="1221" y="680"/>
                      <a:pt x="1025" y="720"/>
                      <a:pt x="844" y="806"/>
                    </a:cubicBezTo>
                    <a:cubicBezTo>
                      <a:pt x="301" y="1082"/>
                      <a:pt x="0" y="1667"/>
                      <a:pt x="84" y="2260"/>
                    </a:cubicBezTo>
                    <a:cubicBezTo>
                      <a:pt x="142" y="2561"/>
                      <a:pt x="276" y="2836"/>
                      <a:pt x="485" y="3070"/>
                    </a:cubicBezTo>
                    <a:cubicBezTo>
                      <a:pt x="1019" y="3713"/>
                      <a:pt x="1846" y="4014"/>
                      <a:pt x="2665" y="4073"/>
                    </a:cubicBezTo>
                    <a:cubicBezTo>
                      <a:pt x="2778" y="4081"/>
                      <a:pt x="2891" y="4085"/>
                      <a:pt x="3003" y="4085"/>
                    </a:cubicBezTo>
                    <a:cubicBezTo>
                      <a:pt x="3699" y="4085"/>
                      <a:pt x="4389" y="3941"/>
                      <a:pt x="5080" y="3797"/>
                    </a:cubicBezTo>
                    <a:cubicBezTo>
                      <a:pt x="5247" y="4031"/>
                      <a:pt x="5656" y="4641"/>
                      <a:pt x="5890" y="4816"/>
                    </a:cubicBezTo>
                    <a:cubicBezTo>
                      <a:pt x="5815" y="5150"/>
                      <a:pt x="5765" y="5242"/>
                      <a:pt x="5731" y="5501"/>
                    </a:cubicBezTo>
                    <a:cubicBezTo>
                      <a:pt x="5698" y="5618"/>
                      <a:pt x="5689" y="5735"/>
                      <a:pt x="5706" y="5852"/>
                    </a:cubicBezTo>
                    <a:cubicBezTo>
                      <a:pt x="5741" y="5976"/>
                      <a:pt x="5789" y="6018"/>
                      <a:pt x="5855" y="6018"/>
                    </a:cubicBezTo>
                    <a:cubicBezTo>
                      <a:pt x="5948" y="6018"/>
                      <a:pt x="6074" y="5934"/>
                      <a:pt x="6241" y="5885"/>
                    </a:cubicBezTo>
                    <a:cubicBezTo>
                      <a:pt x="6525" y="5794"/>
                      <a:pt x="6742" y="5543"/>
                      <a:pt x="6901" y="5284"/>
                    </a:cubicBezTo>
                    <a:cubicBezTo>
                      <a:pt x="7343" y="4582"/>
                      <a:pt x="7561" y="3764"/>
                      <a:pt x="7511" y="2945"/>
                    </a:cubicBezTo>
                    <a:cubicBezTo>
                      <a:pt x="7502" y="2644"/>
                      <a:pt x="7435" y="2352"/>
                      <a:pt x="7310" y="2076"/>
                    </a:cubicBezTo>
                    <a:cubicBezTo>
                      <a:pt x="7185" y="1809"/>
                      <a:pt x="7001" y="1483"/>
                      <a:pt x="6667" y="1266"/>
                    </a:cubicBezTo>
                    <a:cubicBezTo>
                      <a:pt x="6460" y="1134"/>
                      <a:pt x="6280" y="1073"/>
                      <a:pt x="6105" y="1073"/>
                    </a:cubicBezTo>
                    <a:cubicBezTo>
                      <a:pt x="5992" y="1073"/>
                      <a:pt x="5880" y="1099"/>
                      <a:pt x="5765" y="1149"/>
                    </a:cubicBezTo>
                    <a:cubicBezTo>
                      <a:pt x="5463" y="286"/>
                      <a:pt x="4731" y="0"/>
                      <a:pt x="38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1" name="Google Shape;5345;p50">
                <a:extLst>
                  <a:ext uri="{FF2B5EF4-FFF2-40B4-BE49-F238E27FC236}">
                    <a16:creationId xmlns:a16="http://schemas.microsoft.com/office/drawing/2014/main" id="{EDDCD703-2EC6-001B-4136-EF6FC52D6A68}"/>
                  </a:ext>
                </a:extLst>
              </p:cNvPr>
              <p:cNvSpPr/>
              <p:nvPr/>
            </p:nvSpPr>
            <p:spPr>
              <a:xfrm>
                <a:off x="13879609" y="3780837"/>
                <a:ext cx="820198" cy="57959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343" extrusionOk="0">
                    <a:moveTo>
                      <a:pt x="1412" y="1"/>
                    </a:moveTo>
                    <a:cubicBezTo>
                      <a:pt x="1220" y="1"/>
                      <a:pt x="1019" y="42"/>
                      <a:pt x="844" y="126"/>
                    </a:cubicBezTo>
                    <a:cubicBezTo>
                      <a:pt x="309" y="402"/>
                      <a:pt x="0" y="986"/>
                      <a:pt x="84" y="1579"/>
                    </a:cubicBezTo>
                    <a:cubicBezTo>
                      <a:pt x="142" y="1880"/>
                      <a:pt x="284" y="2164"/>
                      <a:pt x="485" y="2390"/>
                    </a:cubicBezTo>
                    <a:cubicBezTo>
                      <a:pt x="1028" y="3033"/>
                      <a:pt x="1855" y="3342"/>
                      <a:pt x="2665" y="3392"/>
                    </a:cubicBezTo>
                    <a:cubicBezTo>
                      <a:pt x="2778" y="3400"/>
                      <a:pt x="2891" y="3404"/>
                      <a:pt x="3004" y="3404"/>
                    </a:cubicBezTo>
                    <a:cubicBezTo>
                      <a:pt x="3701" y="3404"/>
                      <a:pt x="4396" y="3260"/>
                      <a:pt x="5080" y="3117"/>
                    </a:cubicBezTo>
                    <a:cubicBezTo>
                      <a:pt x="5255" y="3359"/>
                      <a:pt x="5656" y="3969"/>
                      <a:pt x="5890" y="4136"/>
                    </a:cubicBezTo>
                    <a:cubicBezTo>
                      <a:pt x="5823" y="4478"/>
                      <a:pt x="5773" y="4562"/>
                      <a:pt x="5731" y="4829"/>
                    </a:cubicBezTo>
                    <a:cubicBezTo>
                      <a:pt x="5698" y="4946"/>
                      <a:pt x="5698" y="5063"/>
                      <a:pt x="5714" y="5180"/>
                    </a:cubicBezTo>
                    <a:cubicBezTo>
                      <a:pt x="5745" y="5302"/>
                      <a:pt x="5790" y="5343"/>
                      <a:pt x="5853" y="5343"/>
                    </a:cubicBezTo>
                    <a:cubicBezTo>
                      <a:pt x="5944" y="5343"/>
                      <a:pt x="6072" y="5255"/>
                      <a:pt x="6241" y="5205"/>
                    </a:cubicBezTo>
                    <a:cubicBezTo>
                      <a:pt x="6525" y="5122"/>
                      <a:pt x="6742" y="4871"/>
                      <a:pt x="6909" y="4612"/>
                    </a:cubicBezTo>
                    <a:cubicBezTo>
                      <a:pt x="7343" y="3910"/>
                      <a:pt x="7561" y="3092"/>
                      <a:pt x="7511" y="2264"/>
                    </a:cubicBezTo>
                    <a:cubicBezTo>
                      <a:pt x="7502" y="1964"/>
                      <a:pt x="7435" y="1671"/>
                      <a:pt x="7318" y="1404"/>
                    </a:cubicBezTo>
                    <a:lnTo>
                      <a:pt x="7310" y="1387"/>
                    </a:lnTo>
                    <a:lnTo>
                      <a:pt x="7310" y="1387"/>
                    </a:lnTo>
                    <a:cubicBezTo>
                      <a:pt x="7377" y="2081"/>
                      <a:pt x="7143" y="2699"/>
                      <a:pt x="6399" y="2916"/>
                    </a:cubicBezTo>
                    <a:cubicBezTo>
                      <a:pt x="6147" y="2979"/>
                      <a:pt x="5890" y="3009"/>
                      <a:pt x="5632" y="3009"/>
                    </a:cubicBezTo>
                    <a:cubicBezTo>
                      <a:pt x="5548" y="3009"/>
                      <a:pt x="5464" y="3006"/>
                      <a:pt x="5380" y="3000"/>
                    </a:cubicBezTo>
                    <a:cubicBezTo>
                      <a:pt x="5286" y="2995"/>
                      <a:pt x="5192" y="2993"/>
                      <a:pt x="5098" y="2993"/>
                    </a:cubicBezTo>
                    <a:cubicBezTo>
                      <a:pt x="4739" y="2993"/>
                      <a:pt x="4377" y="3019"/>
                      <a:pt x="4018" y="3019"/>
                    </a:cubicBezTo>
                    <a:cubicBezTo>
                      <a:pt x="3951" y="3019"/>
                      <a:pt x="3885" y="3018"/>
                      <a:pt x="3818" y="3016"/>
                    </a:cubicBezTo>
                    <a:cubicBezTo>
                      <a:pt x="2983" y="2983"/>
                      <a:pt x="1989" y="2674"/>
                      <a:pt x="1412" y="2031"/>
                    </a:cubicBezTo>
                    <a:cubicBezTo>
                      <a:pt x="911" y="1446"/>
                      <a:pt x="911" y="585"/>
                      <a:pt x="1412" y="1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2" name="Google Shape;5346;p50">
                <a:extLst>
                  <a:ext uri="{FF2B5EF4-FFF2-40B4-BE49-F238E27FC236}">
                    <a16:creationId xmlns:a16="http://schemas.microsoft.com/office/drawing/2014/main" id="{316CAE8E-10B5-4D72-BBAF-A3B5CD20DE78}"/>
                  </a:ext>
                </a:extLst>
              </p:cNvPr>
              <p:cNvSpPr/>
              <p:nvPr/>
            </p:nvSpPr>
            <p:spPr>
              <a:xfrm>
                <a:off x="14505525" y="4218653"/>
                <a:ext cx="129088" cy="161523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489" extrusionOk="0">
                    <a:moveTo>
                      <a:pt x="785" y="1"/>
                    </a:moveTo>
                    <a:cubicBezTo>
                      <a:pt x="643" y="1"/>
                      <a:pt x="510" y="100"/>
                      <a:pt x="421" y="217"/>
                    </a:cubicBezTo>
                    <a:cubicBezTo>
                      <a:pt x="295" y="367"/>
                      <a:pt x="212" y="559"/>
                      <a:pt x="187" y="760"/>
                    </a:cubicBezTo>
                    <a:cubicBezTo>
                      <a:pt x="1" y="1365"/>
                      <a:pt x="150" y="1489"/>
                      <a:pt x="327" y="1489"/>
                    </a:cubicBezTo>
                    <a:cubicBezTo>
                      <a:pt x="397" y="1489"/>
                      <a:pt x="470" y="1470"/>
                      <a:pt x="529" y="1453"/>
                    </a:cubicBezTo>
                    <a:cubicBezTo>
                      <a:pt x="730" y="1378"/>
                      <a:pt x="905" y="1228"/>
                      <a:pt x="1005" y="1044"/>
                    </a:cubicBezTo>
                    <a:cubicBezTo>
                      <a:pt x="1147" y="818"/>
                      <a:pt x="1189" y="551"/>
                      <a:pt x="1122" y="292"/>
                    </a:cubicBezTo>
                    <a:cubicBezTo>
                      <a:pt x="1089" y="167"/>
                      <a:pt x="997" y="58"/>
                      <a:pt x="880" y="16"/>
                    </a:cubicBezTo>
                    <a:cubicBezTo>
                      <a:pt x="848" y="6"/>
                      <a:pt x="817" y="1"/>
                      <a:pt x="785" y="1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3" name="Google Shape;5347;p50">
                <a:extLst>
                  <a:ext uri="{FF2B5EF4-FFF2-40B4-BE49-F238E27FC236}">
                    <a16:creationId xmlns:a16="http://schemas.microsoft.com/office/drawing/2014/main" id="{016C0BB2-8D4F-8E36-117C-F5B79F580801}"/>
                  </a:ext>
                </a:extLst>
              </p:cNvPr>
              <p:cNvSpPr/>
              <p:nvPr/>
            </p:nvSpPr>
            <p:spPr>
              <a:xfrm>
                <a:off x="14531125" y="4259224"/>
                <a:ext cx="68124" cy="81358"/>
              </a:xfrm>
              <a:custGeom>
                <a:avLst/>
                <a:gdLst/>
                <a:ahLst/>
                <a:cxnLst/>
                <a:rect l="l" t="t" r="r" b="b"/>
                <a:pathLst>
                  <a:path w="628" h="750" extrusionOk="0">
                    <a:moveTo>
                      <a:pt x="445" y="0"/>
                    </a:moveTo>
                    <a:cubicBezTo>
                      <a:pt x="361" y="0"/>
                      <a:pt x="281" y="41"/>
                      <a:pt x="235" y="110"/>
                    </a:cubicBezTo>
                    <a:cubicBezTo>
                      <a:pt x="168" y="185"/>
                      <a:pt x="126" y="286"/>
                      <a:pt x="118" y="386"/>
                    </a:cubicBezTo>
                    <a:lnTo>
                      <a:pt x="1" y="653"/>
                    </a:lnTo>
                    <a:cubicBezTo>
                      <a:pt x="50" y="715"/>
                      <a:pt x="128" y="749"/>
                      <a:pt x="208" y="749"/>
                    </a:cubicBezTo>
                    <a:cubicBezTo>
                      <a:pt x="237" y="749"/>
                      <a:pt x="265" y="745"/>
                      <a:pt x="293" y="737"/>
                    </a:cubicBezTo>
                    <a:cubicBezTo>
                      <a:pt x="393" y="695"/>
                      <a:pt x="477" y="628"/>
                      <a:pt x="527" y="528"/>
                    </a:cubicBezTo>
                    <a:cubicBezTo>
                      <a:pt x="602" y="419"/>
                      <a:pt x="627" y="277"/>
                      <a:pt x="594" y="152"/>
                    </a:cubicBezTo>
                    <a:cubicBezTo>
                      <a:pt x="577" y="85"/>
                      <a:pt x="527" y="27"/>
                      <a:pt x="469" y="1"/>
                    </a:cubicBezTo>
                    <a:cubicBezTo>
                      <a:pt x="461" y="1"/>
                      <a:pt x="453" y="0"/>
                      <a:pt x="445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4" name="Google Shape;5348;p50">
                <a:extLst>
                  <a:ext uri="{FF2B5EF4-FFF2-40B4-BE49-F238E27FC236}">
                    <a16:creationId xmlns:a16="http://schemas.microsoft.com/office/drawing/2014/main" id="{7CFC1FA2-114B-DE9F-4536-23C6EC1D402D}"/>
                  </a:ext>
                </a:extLst>
              </p:cNvPr>
              <p:cNvSpPr/>
              <p:nvPr/>
            </p:nvSpPr>
            <p:spPr>
              <a:xfrm>
                <a:off x="13987436" y="4198259"/>
                <a:ext cx="97955" cy="142322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312" extrusionOk="0">
                    <a:moveTo>
                      <a:pt x="321" y="0"/>
                    </a:moveTo>
                    <a:cubicBezTo>
                      <a:pt x="289" y="0"/>
                      <a:pt x="257" y="9"/>
                      <a:pt x="226" y="29"/>
                    </a:cubicBezTo>
                    <a:cubicBezTo>
                      <a:pt x="126" y="96"/>
                      <a:pt x="67" y="204"/>
                      <a:pt x="50" y="321"/>
                    </a:cubicBezTo>
                    <a:cubicBezTo>
                      <a:pt x="0" y="547"/>
                      <a:pt x="34" y="789"/>
                      <a:pt x="142" y="998"/>
                    </a:cubicBezTo>
                    <a:cubicBezTo>
                      <a:pt x="209" y="1148"/>
                      <a:pt x="335" y="1257"/>
                      <a:pt x="485" y="1307"/>
                    </a:cubicBezTo>
                    <a:cubicBezTo>
                      <a:pt x="504" y="1310"/>
                      <a:pt x="523" y="1311"/>
                      <a:pt x="542" y="1311"/>
                    </a:cubicBezTo>
                    <a:cubicBezTo>
                      <a:pt x="696" y="1311"/>
                      <a:pt x="836" y="1222"/>
                      <a:pt x="903" y="1073"/>
                    </a:cubicBezTo>
                    <a:lnTo>
                      <a:pt x="727" y="622"/>
                    </a:lnTo>
                    <a:cubicBezTo>
                      <a:pt x="710" y="455"/>
                      <a:pt x="652" y="288"/>
                      <a:pt x="552" y="154"/>
                    </a:cubicBezTo>
                    <a:cubicBezTo>
                      <a:pt x="496" y="68"/>
                      <a:pt x="409" y="0"/>
                      <a:pt x="321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5" name="Google Shape;5349;p50">
                <a:extLst>
                  <a:ext uri="{FF2B5EF4-FFF2-40B4-BE49-F238E27FC236}">
                    <a16:creationId xmlns:a16="http://schemas.microsoft.com/office/drawing/2014/main" id="{0C303A92-2D3F-6847-AC13-CB630BAF4433}"/>
                  </a:ext>
                </a:extLst>
              </p:cNvPr>
              <p:cNvSpPr/>
              <p:nvPr/>
            </p:nvSpPr>
            <p:spPr>
              <a:xfrm>
                <a:off x="14012820" y="4233948"/>
                <a:ext cx="49900" cy="7268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670" extrusionOk="0">
                    <a:moveTo>
                      <a:pt x="165" y="0"/>
                    </a:moveTo>
                    <a:cubicBezTo>
                      <a:pt x="147" y="0"/>
                      <a:pt x="128" y="5"/>
                      <a:pt x="109" y="17"/>
                    </a:cubicBezTo>
                    <a:cubicBezTo>
                      <a:pt x="67" y="51"/>
                      <a:pt x="34" y="101"/>
                      <a:pt x="25" y="168"/>
                    </a:cubicBezTo>
                    <a:cubicBezTo>
                      <a:pt x="0" y="285"/>
                      <a:pt x="17" y="402"/>
                      <a:pt x="67" y="510"/>
                    </a:cubicBezTo>
                    <a:cubicBezTo>
                      <a:pt x="101" y="585"/>
                      <a:pt x="167" y="644"/>
                      <a:pt x="251" y="669"/>
                    </a:cubicBezTo>
                    <a:cubicBezTo>
                      <a:pt x="257" y="669"/>
                      <a:pt x="263" y="670"/>
                      <a:pt x="269" y="670"/>
                    </a:cubicBezTo>
                    <a:cubicBezTo>
                      <a:pt x="346" y="670"/>
                      <a:pt x="421" y="622"/>
                      <a:pt x="460" y="552"/>
                    </a:cubicBezTo>
                    <a:lnTo>
                      <a:pt x="368" y="318"/>
                    </a:lnTo>
                    <a:cubicBezTo>
                      <a:pt x="360" y="234"/>
                      <a:pt x="326" y="151"/>
                      <a:pt x="284" y="76"/>
                    </a:cubicBezTo>
                    <a:cubicBezTo>
                      <a:pt x="254" y="34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6" name="Google Shape;5350;p50">
                <a:extLst>
                  <a:ext uri="{FF2B5EF4-FFF2-40B4-BE49-F238E27FC236}">
                    <a16:creationId xmlns:a16="http://schemas.microsoft.com/office/drawing/2014/main" id="{4C0A7DDF-7AE7-3EEB-43F8-732DA48B56D8}"/>
                  </a:ext>
                </a:extLst>
              </p:cNvPr>
              <p:cNvSpPr/>
              <p:nvPr/>
            </p:nvSpPr>
            <p:spPr>
              <a:xfrm>
                <a:off x="13369331" y="5129758"/>
                <a:ext cx="403428" cy="231166"/>
              </a:xfrm>
              <a:custGeom>
                <a:avLst/>
                <a:gdLst/>
                <a:ahLst/>
                <a:cxnLst/>
                <a:rect l="l" t="t" r="r" b="b"/>
                <a:pathLst>
                  <a:path w="3719" h="2131" extrusionOk="0">
                    <a:moveTo>
                      <a:pt x="856" y="0"/>
                    </a:moveTo>
                    <a:cubicBezTo>
                      <a:pt x="825" y="0"/>
                      <a:pt x="803" y="29"/>
                      <a:pt x="803" y="63"/>
                    </a:cubicBezTo>
                    <a:cubicBezTo>
                      <a:pt x="836" y="322"/>
                      <a:pt x="1396" y="464"/>
                      <a:pt x="1580" y="748"/>
                    </a:cubicBezTo>
                    <a:cubicBezTo>
                      <a:pt x="1605" y="773"/>
                      <a:pt x="1613" y="807"/>
                      <a:pt x="1613" y="840"/>
                    </a:cubicBezTo>
                    <a:cubicBezTo>
                      <a:pt x="1597" y="890"/>
                      <a:pt x="1546" y="907"/>
                      <a:pt x="1496" y="924"/>
                    </a:cubicBezTo>
                    <a:cubicBezTo>
                      <a:pt x="1377" y="954"/>
                      <a:pt x="1272" y="969"/>
                      <a:pt x="1179" y="969"/>
                    </a:cubicBezTo>
                    <a:cubicBezTo>
                      <a:pt x="862" y="969"/>
                      <a:pt x="682" y="792"/>
                      <a:pt x="527" y="431"/>
                    </a:cubicBezTo>
                    <a:cubicBezTo>
                      <a:pt x="527" y="428"/>
                      <a:pt x="525" y="427"/>
                      <a:pt x="522" y="427"/>
                    </a:cubicBezTo>
                    <a:cubicBezTo>
                      <a:pt x="483" y="427"/>
                      <a:pt x="224" y="700"/>
                      <a:pt x="193" y="731"/>
                    </a:cubicBezTo>
                    <a:cubicBezTo>
                      <a:pt x="160" y="773"/>
                      <a:pt x="1" y="924"/>
                      <a:pt x="110" y="1283"/>
                    </a:cubicBezTo>
                    <a:cubicBezTo>
                      <a:pt x="260" y="1809"/>
                      <a:pt x="377" y="1893"/>
                      <a:pt x="903" y="2043"/>
                    </a:cubicBezTo>
                    <a:cubicBezTo>
                      <a:pt x="1121" y="2107"/>
                      <a:pt x="1343" y="2130"/>
                      <a:pt x="1566" y="2130"/>
                    </a:cubicBezTo>
                    <a:cubicBezTo>
                      <a:pt x="2163" y="2130"/>
                      <a:pt x="2775" y="1964"/>
                      <a:pt x="3377" y="1964"/>
                    </a:cubicBezTo>
                    <a:cubicBezTo>
                      <a:pt x="3491" y="1964"/>
                      <a:pt x="3605" y="1970"/>
                      <a:pt x="3718" y="1985"/>
                    </a:cubicBezTo>
                    <a:lnTo>
                      <a:pt x="3251" y="873"/>
                    </a:lnTo>
                    <a:cubicBezTo>
                      <a:pt x="2983" y="865"/>
                      <a:pt x="2716" y="807"/>
                      <a:pt x="2457" y="723"/>
                    </a:cubicBezTo>
                    <a:cubicBezTo>
                      <a:pt x="2282" y="640"/>
                      <a:pt x="2114" y="548"/>
                      <a:pt x="1947" y="447"/>
                    </a:cubicBezTo>
                    <a:cubicBezTo>
                      <a:pt x="1605" y="264"/>
                      <a:pt x="1246" y="113"/>
                      <a:pt x="878" y="5"/>
                    </a:cubicBezTo>
                    <a:cubicBezTo>
                      <a:pt x="871" y="2"/>
                      <a:pt x="863" y="0"/>
                      <a:pt x="856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7" name="Google Shape;5351;p50">
                <a:extLst>
                  <a:ext uri="{FF2B5EF4-FFF2-40B4-BE49-F238E27FC236}">
                    <a16:creationId xmlns:a16="http://schemas.microsoft.com/office/drawing/2014/main" id="{C5F3532A-DD14-9081-5A19-009452006C1B}"/>
                  </a:ext>
                </a:extLst>
              </p:cNvPr>
              <p:cNvSpPr/>
              <p:nvPr/>
            </p:nvSpPr>
            <p:spPr>
              <a:xfrm>
                <a:off x="13614056" y="4761367"/>
                <a:ext cx="939849" cy="684710"/>
              </a:xfrm>
              <a:custGeom>
                <a:avLst/>
                <a:gdLst/>
                <a:ahLst/>
                <a:cxnLst/>
                <a:rect l="l" t="t" r="r" b="b"/>
                <a:pathLst>
                  <a:path w="8664" h="6312" extrusionOk="0">
                    <a:moveTo>
                      <a:pt x="7870" y="1"/>
                    </a:moveTo>
                    <a:cubicBezTo>
                      <a:pt x="6550" y="635"/>
                      <a:pt x="5690" y="1989"/>
                      <a:pt x="4378" y="2657"/>
                    </a:cubicBezTo>
                    <a:cubicBezTo>
                      <a:pt x="3234" y="3242"/>
                      <a:pt x="1855" y="3234"/>
                      <a:pt x="686" y="3793"/>
                    </a:cubicBezTo>
                    <a:cubicBezTo>
                      <a:pt x="560" y="3843"/>
                      <a:pt x="452" y="3919"/>
                      <a:pt x="368" y="4019"/>
                    </a:cubicBezTo>
                    <a:cubicBezTo>
                      <a:pt x="293" y="4127"/>
                      <a:pt x="234" y="4253"/>
                      <a:pt x="218" y="4386"/>
                    </a:cubicBezTo>
                    <a:lnTo>
                      <a:pt x="59" y="4971"/>
                    </a:lnTo>
                    <a:cubicBezTo>
                      <a:pt x="17" y="5097"/>
                      <a:pt x="1" y="5230"/>
                      <a:pt x="17" y="5364"/>
                    </a:cubicBezTo>
                    <a:cubicBezTo>
                      <a:pt x="67" y="5648"/>
                      <a:pt x="351" y="5823"/>
                      <a:pt x="619" y="5924"/>
                    </a:cubicBezTo>
                    <a:cubicBezTo>
                      <a:pt x="1362" y="6216"/>
                      <a:pt x="2164" y="6291"/>
                      <a:pt x="2958" y="6308"/>
                    </a:cubicBezTo>
                    <a:cubicBezTo>
                      <a:pt x="3075" y="6310"/>
                      <a:pt x="3192" y="6312"/>
                      <a:pt x="3309" y="6312"/>
                    </a:cubicBezTo>
                    <a:cubicBezTo>
                      <a:pt x="4315" y="6312"/>
                      <a:pt x="5331" y="6207"/>
                      <a:pt x="6266" y="5840"/>
                    </a:cubicBezTo>
                    <a:cubicBezTo>
                      <a:pt x="7310" y="5431"/>
                      <a:pt x="8246" y="4662"/>
                      <a:pt x="8664" y="3626"/>
                    </a:cubicBezTo>
                    <a:lnTo>
                      <a:pt x="78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8" name="Google Shape;5352;p50">
                <a:extLst>
                  <a:ext uri="{FF2B5EF4-FFF2-40B4-BE49-F238E27FC236}">
                    <a16:creationId xmlns:a16="http://schemas.microsoft.com/office/drawing/2014/main" id="{3F133100-C144-77D9-74D2-03E93B86EB9E}"/>
                  </a:ext>
                </a:extLst>
              </p:cNvPr>
              <p:cNvSpPr/>
              <p:nvPr/>
            </p:nvSpPr>
            <p:spPr>
              <a:xfrm>
                <a:off x="13806170" y="5419502"/>
                <a:ext cx="558334" cy="445734"/>
              </a:xfrm>
              <a:custGeom>
                <a:avLst/>
                <a:gdLst/>
                <a:ahLst/>
                <a:cxnLst/>
                <a:rect l="l" t="t" r="r" b="b"/>
                <a:pathLst>
                  <a:path w="5147" h="4109" extrusionOk="0">
                    <a:moveTo>
                      <a:pt x="3132" y="0"/>
                    </a:moveTo>
                    <a:cubicBezTo>
                      <a:pt x="3115" y="0"/>
                      <a:pt x="3099" y="5"/>
                      <a:pt x="3083" y="15"/>
                    </a:cubicBezTo>
                    <a:cubicBezTo>
                      <a:pt x="2615" y="349"/>
                      <a:pt x="2173" y="717"/>
                      <a:pt x="1780" y="1135"/>
                    </a:cubicBezTo>
                    <a:cubicBezTo>
                      <a:pt x="1596" y="1352"/>
                      <a:pt x="1396" y="1561"/>
                      <a:pt x="1195" y="1753"/>
                    </a:cubicBezTo>
                    <a:cubicBezTo>
                      <a:pt x="886" y="2012"/>
                      <a:pt x="544" y="2806"/>
                      <a:pt x="176" y="2964"/>
                    </a:cubicBezTo>
                    <a:lnTo>
                      <a:pt x="1" y="4109"/>
                    </a:lnTo>
                    <a:cubicBezTo>
                      <a:pt x="1279" y="3507"/>
                      <a:pt x="2833" y="3699"/>
                      <a:pt x="3994" y="2897"/>
                    </a:cubicBezTo>
                    <a:cubicBezTo>
                      <a:pt x="4654" y="2438"/>
                      <a:pt x="5113" y="1728"/>
                      <a:pt x="5138" y="918"/>
                    </a:cubicBezTo>
                    <a:cubicBezTo>
                      <a:pt x="5147" y="859"/>
                      <a:pt x="5113" y="801"/>
                      <a:pt x="5055" y="767"/>
                    </a:cubicBezTo>
                    <a:cubicBezTo>
                      <a:pt x="5038" y="757"/>
                      <a:pt x="5021" y="753"/>
                      <a:pt x="5005" y="753"/>
                    </a:cubicBezTo>
                    <a:cubicBezTo>
                      <a:pt x="4967" y="753"/>
                      <a:pt x="4931" y="777"/>
                      <a:pt x="4896" y="801"/>
                    </a:cubicBezTo>
                    <a:cubicBezTo>
                      <a:pt x="4228" y="1268"/>
                      <a:pt x="3451" y="1544"/>
                      <a:pt x="2632" y="1594"/>
                    </a:cubicBezTo>
                    <a:cubicBezTo>
                      <a:pt x="2617" y="1596"/>
                      <a:pt x="2601" y="1597"/>
                      <a:pt x="2585" y="1597"/>
                    </a:cubicBezTo>
                    <a:cubicBezTo>
                      <a:pt x="2524" y="1597"/>
                      <a:pt x="2465" y="1582"/>
                      <a:pt x="2432" y="1536"/>
                    </a:cubicBezTo>
                    <a:cubicBezTo>
                      <a:pt x="2415" y="1486"/>
                      <a:pt x="2415" y="1435"/>
                      <a:pt x="2432" y="1385"/>
                    </a:cubicBezTo>
                    <a:cubicBezTo>
                      <a:pt x="2565" y="909"/>
                      <a:pt x="3292" y="450"/>
                      <a:pt x="3217" y="65"/>
                    </a:cubicBezTo>
                    <a:cubicBezTo>
                      <a:pt x="3205" y="25"/>
                      <a:pt x="3170" y="0"/>
                      <a:pt x="313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9" name="Google Shape;5353;p50">
                <a:extLst>
                  <a:ext uri="{FF2B5EF4-FFF2-40B4-BE49-F238E27FC236}">
                    <a16:creationId xmlns:a16="http://schemas.microsoft.com/office/drawing/2014/main" id="{2CA20193-BEA4-47AF-ED41-4F5DA4ABEE4E}"/>
                  </a:ext>
                </a:extLst>
              </p:cNvPr>
              <p:cNvSpPr/>
              <p:nvPr/>
            </p:nvSpPr>
            <p:spPr>
              <a:xfrm>
                <a:off x="12358971" y="4620021"/>
                <a:ext cx="1573249" cy="1711341"/>
              </a:xfrm>
              <a:custGeom>
                <a:avLst/>
                <a:gdLst/>
                <a:ahLst/>
                <a:cxnLst/>
                <a:rect l="l" t="t" r="r" b="b"/>
                <a:pathLst>
                  <a:path w="14503" h="15776" extrusionOk="0">
                    <a:moveTo>
                      <a:pt x="2506" y="0"/>
                    </a:moveTo>
                    <a:cubicBezTo>
                      <a:pt x="1479" y="435"/>
                      <a:pt x="1028" y="2030"/>
                      <a:pt x="794" y="3116"/>
                    </a:cubicBezTo>
                    <a:cubicBezTo>
                      <a:pt x="0" y="6734"/>
                      <a:pt x="25" y="10677"/>
                      <a:pt x="1729" y="13968"/>
                    </a:cubicBezTo>
                    <a:cubicBezTo>
                      <a:pt x="1997" y="14478"/>
                      <a:pt x="2314" y="14979"/>
                      <a:pt x="2790" y="15297"/>
                    </a:cubicBezTo>
                    <a:cubicBezTo>
                      <a:pt x="3233" y="15581"/>
                      <a:pt x="3759" y="15681"/>
                      <a:pt x="4277" y="15731"/>
                    </a:cubicBezTo>
                    <a:cubicBezTo>
                      <a:pt x="4601" y="15761"/>
                      <a:pt x="4925" y="15776"/>
                      <a:pt x="5249" y="15776"/>
                    </a:cubicBezTo>
                    <a:cubicBezTo>
                      <a:pt x="6440" y="15776"/>
                      <a:pt x="7631" y="15582"/>
                      <a:pt x="8780" y="15280"/>
                    </a:cubicBezTo>
                    <a:cubicBezTo>
                      <a:pt x="10459" y="14845"/>
                      <a:pt x="12130" y="14152"/>
                      <a:pt x="13383" y="12941"/>
                    </a:cubicBezTo>
                    <a:cubicBezTo>
                      <a:pt x="13726" y="12598"/>
                      <a:pt x="14043" y="12222"/>
                      <a:pt x="14202" y="11763"/>
                    </a:cubicBezTo>
                    <a:cubicBezTo>
                      <a:pt x="14503" y="10877"/>
                      <a:pt x="14144" y="9908"/>
                      <a:pt x="13784" y="9039"/>
                    </a:cubicBezTo>
                    <a:cubicBezTo>
                      <a:pt x="13759" y="8956"/>
                      <a:pt x="13709" y="8889"/>
                      <a:pt x="13651" y="8831"/>
                    </a:cubicBezTo>
                    <a:cubicBezTo>
                      <a:pt x="13586" y="8800"/>
                      <a:pt x="13514" y="8785"/>
                      <a:pt x="13443" y="8785"/>
                    </a:cubicBezTo>
                    <a:cubicBezTo>
                      <a:pt x="13395" y="8785"/>
                      <a:pt x="13347" y="8792"/>
                      <a:pt x="13300" y="8805"/>
                    </a:cubicBezTo>
                    <a:lnTo>
                      <a:pt x="6608" y="10150"/>
                    </a:lnTo>
                    <a:cubicBezTo>
                      <a:pt x="6534" y="10166"/>
                      <a:pt x="6454" y="10180"/>
                      <a:pt x="6378" y="10180"/>
                    </a:cubicBezTo>
                    <a:cubicBezTo>
                      <a:pt x="6290" y="10180"/>
                      <a:pt x="6207" y="10162"/>
                      <a:pt x="6140" y="10109"/>
                    </a:cubicBezTo>
                    <a:cubicBezTo>
                      <a:pt x="6040" y="10017"/>
                      <a:pt x="5982" y="9883"/>
                      <a:pt x="5973" y="9749"/>
                    </a:cubicBezTo>
                    <a:cubicBezTo>
                      <a:pt x="5823" y="9006"/>
                      <a:pt x="5714" y="8254"/>
                      <a:pt x="5639" y="7494"/>
                    </a:cubicBezTo>
                    <a:cubicBezTo>
                      <a:pt x="5539" y="6441"/>
                      <a:pt x="5505" y="5389"/>
                      <a:pt x="5255" y="4361"/>
                    </a:cubicBezTo>
                    <a:cubicBezTo>
                      <a:pt x="4912" y="2941"/>
                      <a:pt x="3718" y="1011"/>
                      <a:pt x="2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769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976562" y="454285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Quan sát tranh, đọc thông tin và cho biết Hoa xưng hô như thế nào với những người trong gia đình thuộc họ hàng bên nội và bên ngoại?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3A3B39FC-52B4-9606-066C-532DBE27DCB9}"/>
              </a:ext>
            </a:extLst>
          </p:cNvPr>
          <p:cNvSpPr/>
          <p:nvPr/>
        </p:nvSpPr>
        <p:spPr>
          <a:xfrm>
            <a:off x="4029739" y="1520456"/>
            <a:ext cx="5963369" cy="5061098"/>
          </a:xfrm>
          <a:custGeom>
            <a:avLst/>
            <a:gdLst/>
            <a:ahLst/>
            <a:cxnLst/>
            <a:rect l="l" t="t" r="r" b="b"/>
            <a:pathLst>
              <a:path w="10927278" h="9984801">
                <a:moveTo>
                  <a:pt x="0" y="0"/>
                </a:moveTo>
                <a:lnTo>
                  <a:pt x="10927278" y="0"/>
                </a:lnTo>
                <a:lnTo>
                  <a:pt x="10927278" y="9984800"/>
                </a:lnTo>
                <a:lnTo>
                  <a:pt x="0" y="998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ình gọi anh trai của bố là bác trai">
            <a:hlinkClick r:id="" action="ppaction://media"/>
            <a:extLst>
              <a:ext uri="{FF2B5EF4-FFF2-40B4-BE49-F238E27FC236}">
                <a16:creationId xmlns:a16="http://schemas.microsoft.com/office/drawing/2014/main" id="{50D4501B-8FE0-AF95-F32A-2B0D840F0B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12190413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7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gia đình dì Lan ở xa đến chơi.">
            <a:hlinkClick r:id="" action="ppaction://media"/>
            <a:extLst>
              <a:ext uri="{FF2B5EF4-FFF2-40B4-BE49-F238E27FC236}">
                <a16:creationId xmlns:a16="http://schemas.microsoft.com/office/drawing/2014/main" id="{E432D4CA-B573-D7E0-CC7E-5E3099BAEF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12190413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2664480"/>
            <a:ext cx="547859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endParaRPr lang="zh-CN" altLang="en-US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BE4BB6E-FE22-A259-9522-23E41D5A7747}"/>
              </a:ext>
            </a:extLst>
          </p:cNvPr>
          <p:cNvSpPr/>
          <p:nvPr/>
        </p:nvSpPr>
        <p:spPr>
          <a:xfrm>
            <a:off x="910157" y="2533208"/>
            <a:ext cx="5767916" cy="3155211"/>
          </a:xfrm>
          <a:prstGeom prst="wedgeRoundRectCallout">
            <a:avLst>
              <a:gd name="adj1" fmla="val 58051"/>
              <a:gd name="adj2" fmla="val 14599"/>
              <a:gd name="adj3" fmla="val 16667"/>
            </a:avLst>
          </a:prstGeom>
          <a:solidFill>
            <a:srgbClr val="F6A9A9">
              <a:alpha val="60000"/>
            </a:srgb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gọi em gái của mẹ là dì; chồng của dì là chú (theo cách gọi của người miền Bắc); con gái của dì và chú là em họ.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appy Parents Day by Slidesgo">
  <a:themeElements>
    <a:clrScheme name="Simple Light">
      <a:dk1>
        <a:srgbClr val="070D0D"/>
      </a:dk1>
      <a:lt1>
        <a:srgbClr val="2B4F4D"/>
      </a:lt1>
      <a:dk2>
        <a:srgbClr val="437B78"/>
      </a:dk2>
      <a:lt2>
        <a:srgbClr val="9DBEAA"/>
      </a:lt2>
      <a:accent1>
        <a:srgbClr val="C05550"/>
      </a:accent1>
      <a:accent2>
        <a:srgbClr val="FF8966"/>
      </a:accent2>
      <a:accent3>
        <a:srgbClr val="FFD2B4"/>
      </a:accent3>
      <a:accent4>
        <a:srgbClr val="FFE8D4"/>
      </a:accent4>
      <a:accent5>
        <a:srgbClr val="FFD18D"/>
      </a:accent5>
      <a:accent6>
        <a:srgbClr val="FFFFFF"/>
      </a:accent6>
      <a:hlink>
        <a:srgbClr val="070D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5681</TotalTime>
  <Words>523</Words>
  <Application>Microsoft Office PowerPoint</Application>
  <PresentationFormat>Custom</PresentationFormat>
  <Paragraphs>34</Paragraphs>
  <Slides>16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等线</vt:lpstr>
      <vt:lpstr>等线 Light</vt:lpstr>
      <vt:lpstr>#9Slide05 VL Fadilla</vt:lpstr>
      <vt:lpstr>#9Slide07 SVNBango</vt:lpstr>
      <vt:lpstr>Arial</vt:lpstr>
      <vt:lpstr>Calibri</vt:lpstr>
      <vt:lpstr>Calibri Light</vt:lpstr>
      <vt:lpstr>Cambria</vt:lpstr>
      <vt:lpstr>Impact</vt:lpstr>
      <vt:lpstr>ITC Avant Garde Std Bk</vt:lpstr>
      <vt:lpstr>LiHei Pro</vt:lpstr>
      <vt:lpstr>Montserrat Medium</vt:lpstr>
      <vt:lpstr>Signika</vt:lpstr>
      <vt:lpstr>思源黑体 CN</vt:lpstr>
      <vt:lpstr>方正稚艺简体</vt:lpstr>
      <vt:lpstr>迷你简汉真广标</vt:lpstr>
      <vt:lpstr>Office 主题​​</vt:lpstr>
      <vt:lpstr>1_Office Theme</vt:lpstr>
      <vt:lpstr>Office Theme</vt:lpstr>
      <vt:lpstr>3_Office 主题</vt:lpstr>
      <vt:lpstr>Happy Parents Day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Tìm hiểu cách xưng hô bên nội bên ngoại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Windows 10</cp:lastModifiedBy>
  <cp:revision>3276</cp:revision>
  <dcterms:created xsi:type="dcterms:W3CDTF">2015-12-01T09:06:39Z</dcterms:created>
  <dcterms:modified xsi:type="dcterms:W3CDTF">2025-09-20T08:55:09Z</dcterms:modified>
</cp:coreProperties>
</file>