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 id="2147483714" r:id="rId5"/>
    <p:sldMasterId id="2147483736" r:id="rId6"/>
  </p:sldMasterIdLst>
  <p:notesMasterIdLst>
    <p:notesMasterId r:id="rId13"/>
  </p:notesMasterIdLst>
  <p:handoutMasterIdLst>
    <p:handoutMasterId r:id="rId14"/>
  </p:handoutMasterIdLst>
  <p:sldIdLst>
    <p:sldId id="314" r:id="rId7"/>
    <p:sldId id="527" r:id="rId8"/>
    <p:sldId id="528" r:id="rId9"/>
    <p:sldId id="530" r:id="rId10"/>
    <p:sldId id="327" r:id="rId11"/>
    <p:sldId id="49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66"/>
    <a:srgbClr val="DFE2FD"/>
    <a:srgbClr val="EBFAA0"/>
    <a:srgbClr val="91E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960" y="58"/>
      </p:cViewPr>
      <p:guideLst/>
    </p:cSldViewPr>
  </p:slideViewPr>
  <p:notesTextViewPr>
    <p:cViewPr>
      <p:scale>
        <a:sx n="1" d="1"/>
        <a:sy n="1" d="1"/>
      </p:scale>
      <p:origin x="0" y="0"/>
    </p:cViewPr>
  </p:notesTextViewPr>
  <p:notesViewPr>
    <p:cSldViewPr snapToGrid="0">
      <p:cViewPr varScale="1">
        <p:scale>
          <a:sx n="46" d="100"/>
          <a:sy n="46" d="100"/>
        </p:scale>
        <p:origin x="280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F8D239-65B4-0961-5A03-CC4D54BF8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A846E0-19E8-EE72-E74A-6E787DD07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31EEA-6B5D-413B-BD1E-5B872CC96E97}" type="datetimeFigureOut">
              <a:rPr lang="en-US" smtClean="0"/>
              <a:t>9/20/2025</a:t>
            </a:fld>
            <a:endParaRPr lang="en-US"/>
          </a:p>
        </p:txBody>
      </p:sp>
      <p:sp>
        <p:nvSpPr>
          <p:cNvPr id="4" name="Footer Placeholder 3">
            <a:extLst>
              <a:ext uri="{FF2B5EF4-FFF2-40B4-BE49-F238E27FC236}">
                <a16:creationId xmlns:a16="http://schemas.microsoft.com/office/drawing/2014/main" id="{842F4B28-B4AA-38A0-C6E5-582DCCC0D1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720B2E-7652-24B2-638C-CD085A31CD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6F0E1D-E45A-4B7C-813B-C44559C08A1D}" type="slidenum">
              <a:rPr lang="en-US" smtClean="0"/>
              <a:t>‹#›</a:t>
            </a:fld>
            <a:endParaRPr lang="en-US"/>
          </a:p>
        </p:txBody>
      </p:sp>
    </p:spTree>
    <p:extLst>
      <p:ext uri="{BB962C8B-B14F-4D97-AF65-F5344CB8AC3E}">
        <p14:creationId xmlns:p14="http://schemas.microsoft.com/office/powerpoint/2010/main" val="1694565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733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5.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2025/9/20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2025/9/20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16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2339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8432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8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15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0952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814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5723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637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58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03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1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0574"/>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90499"/>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9/20/2025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9392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24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id="{E3E229F1-D66B-4075-75D6-0084E8EFE338}"/>
              </a:ext>
            </a:extLst>
          </p:cNvPr>
          <p:cNvGrpSpPr/>
          <p:nvPr userDrawn="1"/>
        </p:nvGrpSpPr>
        <p:grpSpPr>
          <a:xfrm>
            <a:off x="0" y="-28721"/>
            <a:ext cx="12192000" cy="6886721"/>
            <a:chOff x="0" y="-28721"/>
            <a:chExt cx="12192000" cy="6886721"/>
          </a:xfrm>
        </p:grpSpPr>
        <p:pic>
          <p:nvPicPr>
            <p:cNvPr id="7" name="图片 1">
              <a:extLst>
                <a:ext uri="{FF2B5EF4-FFF2-40B4-BE49-F238E27FC236}">
                  <a16:creationId xmlns:a16="http://schemas.microsoft.com/office/drawing/2014/main" id="{360B2DBB-DCCC-107B-DE76-C7DA67C3089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8" name="图片 2">
              <a:extLst>
                <a:ext uri="{FF2B5EF4-FFF2-40B4-BE49-F238E27FC236}">
                  <a16:creationId xmlns:a16="http://schemas.microsoft.com/office/drawing/2014/main" id="{E22173BB-6D0E-D5AD-7881-6EB70D71A45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1" name="圆角矩形 9">
            <a:extLst>
              <a:ext uri="{FF2B5EF4-FFF2-40B4-BE49-F238E27FC236}">
                <a16:creationId xmlns:a16="http://schemas.microsoft.com/office/drawing/2014/main" id="{7C112CE1-5053-A972-34BF-8C236352BE11}"/>
              </a:ext>
            </a:extLst>
          </p:cNvPr>
          <p:cNvSpPr/>
          <p:nvPr/>
        </p:nvSpPr>
        <p:spPr>
          <a:xfrm>
            <a:off x="285134" y="147484"/>
            <a:ext cx="11651227" cy="653845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9AD14EA5-D7BE-6406-6FE1-5BDD8FA7890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04B869AA-9091-7E86-1418-DA66156DAA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2126C05-46F9-B8CE-50B2-8F6B0DA44F5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5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332109273"/>
      </p:ext>
    </p:extLst>
  </p:cSld>
  <p:clrMap bg1="lt1" tx1="dk1" bg2="lt2" tx2="dk2" accent1="accent1" accent2="accent2" accent3="accent3" accent4="accent4" accent5="accent5" accent6="accent6" hlink="hlink" folHlink="folHlink"/>
  <p:sldLayoutIdLst>
    <p:sldLayoutId id="2147483718" r:id="rId1"/>
    <p:sldLayoutId id="2147483719"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757164F7-4CCA-2A25-20DA-2D15F910006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3277771"/>
      </p:ext>
    </p:extLst>
  </p:cSld>
  <p:clrMap bg1="lt1" tx1="dk1" bg2="lt2" tx2="dk2" accent1="accent1" accent2="accent2" accent3="accent3" accent4="accent4" accent5="accent5" accent6="accent6" hlink="hlink" folHlink="folHlink"/>
  <p:sldLayoutIdLst>
    <p:sldLayoutId id="2147483737" r:id="rId1"/>
    <p:sldLayoutId id="214748373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52.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1667660"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4154870" y="86094"/>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Ví</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500" b="1" i="0" u="none" strike="noStrike" kern="1200" cap="none" spc="0" normalizeH="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dụ</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500" b="1" i="0" u="none" strike="noStrike" kern="1200" cap="none" spc="0" normalizeH="0" baseline="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3657600"/>
            <a:ext cx="2416381" cy="3322445"/>
          </a:xfrm>
          <a:prstGeom prst="rect">
            <a:avLst/>
          </a:prstGeom>
        </p:spPr>
      </p:pic>
      <p:sp>
        <p:nvSpPr>
          <p:cNvPr id="8" name="Rectangle 7"/>
          <p:cNvSpPr/>
          <p:nvPr/>
        </p:nvSpPr>
        <p:spPr>
          <a:xfrm>
            <a:off x="1913860" y="918292"/>
            <a:ext cx="9734211" cy="4401205"/>
          </a:xfrm>
          <a:prstGeom prst="rect">
            <a:avLst/>
          </a:prstGeom>
        </p:spPr>
        <p:txBody>
          <a:bodyPr wrap="square">
            <a:spAutoFit/>
          </a:bodyPr>
          <a:lstStyle/>
          <a:p>
            <a:pPr lvl="0" algn="just">
              <a:defRPr/>
            </a:pPr>
            <a:r>
              <a:rPr lang="en-US"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Kì nghỉ hè vừa qua tớ được bố mẹ cho về quê với ông bà đấy! Ở quê, tớ biết thêm nhiều trò chơi rất hấp dẫn như là: thả diều, bắn bi,… Tớ còn được ông kể cho nghe bao nhiêu là truyện cổ tích nữa. Sau kì nghỉ hè, tớ cảm thấy tinh thần trở nên sảng khoái hơn rất nhiều. Được gặp lại cậu tớ vui lắm! Còn cậu thì sao? Hãy nói cho tớ nghe về kì nghỉ của cậu đi!</a:t>
            </a:r>
          </a:p>
        </p:txBody>
      </p:sp>
      <p:pic>
        <p:nvPicPr>
          <p:cNvPr id="3" name="Picture 2" descr="A white underwear on a black background&#10;&#10;AI-generated content may be incorrect.">
            <a:extLst>
              <a:ext uri="{FF2B5EF4-FFF2-40B4-BE49-F238E27FC236}">
                <a16:creationId xmlns:a16="http://schemas.microsoft.com/office/drawing/2014/main" id="{F88F8A4A-B03B-3FC4-4970-E02896F356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120" y="4875161"/>
            <a:ext cx="411480" cy="157597"/>
          </a:xfrm>
          <a:prstGeom prst="rect">
            <a:avLst/>
          </a:prstGeom>
        </p:spPr>
      </p:pic>
      <p:pic>
        <p:nvPicPr>
          <p:cNvPr id="6" name="tải xuống (4)">
            <a:hlinkClick r:id="" action="ppaction://media"/>
            <a:extLst>
              <a:ext uri="{FF2B5EF4-FFF2-40B4-BE49-F238E27FC236}">
                <a16:creationId xmlns:a16="http://schemas.microsoft.com/office/drawing/2014/main" id="{1B494F1F-CCED-F567-C129-E56C3102D1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5190" y="219710"/>
            <a:ext cx="406400" cy="406400"/>
          </a:xfrm>
          <a:prstGeom prst="rect">
            <a:avLst/>
          </a:prstGeom>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5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gặp lại - Tiếng Việt 3, tập 1 - Kết nối tri thức với cuộc sống">
            <a:hlinkClick r:id="" action="ppaction://media"/>
            <a:extLst>
              <a:ext uri="{FF2B5EF4-FFF2-40B4-BE49-F238E27FC236}">
                <a16:creationId xmlns:a16="http://schemas.microsoft.com/office/drawing/2014/main" id="{19AEA77D-7A8C-3CF9-0943-E0C1BFA66C84}"/>
              </a:ext>
            </a:extLst>
          </p:cNvPr>
          <p:cNvPicPr>
            <a:picLocks noChangeAspect="1"/>
          </p:cNvPicPr>
          <p:nvPr>
            <a:videoFile r:link="rId1"/>
            <p:extLst>
              <p:ext uri="{DAA4B4D4-6D71-4841-9C94-3DE7FCFB9230}">
                <p14:media xmlns:p14="http://schemas.microsoft.com/office/powerpoint/2010/main" r:embed="rId2">
                  <p14:trim st="7771" end="597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9155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E5B3E0-B6A2-1830-E96D-9D7876909556}"/>
              </a:ext>
            </a:extLst>
          </p:cNvPr>
          <p:cNvPicPr>
            <a:picLocks noChangeAspect="1"/>
          </p:cNvPicPr>
          <p:nvPr/>
        </p:nvPicPr>
        <p:blipFill>
          <a:blip r:embed="rId3"/>
          <a:stretch>
            <a:fillRect/>
          </a:stretch>
        </p:blipFill>
        <p:spPr>
          <a:xfrm>
            <a:off x="8060637" y="3494572"/>
            <a:ext cx="3740218" cy="2786337"/>
          </a:xfrm>
          <a:prstGeom prst="rect">
            <a:avLst/>
          </a:prstGeom>
        </p:spPr>
      </p:pic>
      <p:sp>
        <p:nvSpPr>
          <p:cNvPr id="8" name="TextBox 7">
            <a:extLst>
              <a:ext uri="{FF2B5EF4-FFF2-40B4-BE49-F238E27FC236}">
                <a16:creationId xmlns:a16="http://schemas.microsoft.com/office/drawing/2014/main" id="{E64DC647-D987-86EF-AE9D-FD43FE4A5280}"/>
              </a:ext>
            </a:extLst>
          </p:cNvPr>
          <p:cNvSpPr txBox="1"/>
          <p:nvPr/>
        </p:nvSpPr>
        <p:spPr>
          <a:xfrm>
            <a:off x="483320" y="523148"/>
            <a:ext cx="1115355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tớ ở nhà tập xe thôi.</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mai đi học rồi, nhưng mùa hè chắc sẽ theo các bạn vào lớp học.</a:t>
            </a: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(Minh </a:t>
            </a:r>
            <a:r>
              <a:rPr kumimoji="0" lang="en-US" sz="2000" b="1" i="0" u="none" strike="noStrike" kern="1200" cap="none" spc="0" normalizeH="0" baseline="0" noProof="0" dirty="0" err="1">
                <a:ln>
                  <a:noFill/>
                </a:ln>
                <a:solidFill>
                  <a:srgbClr val="014C4C"/>
                </a:solidFill>
                <a:effectLst/>
                <a:uLnTx/>
                <a:uFillTx/>
                <a:latin typeface="Cambria" panose="02040503050406030204" pitchFamily="18" charset="0"/>
                <a:ea typeface="Cambria" panose="02040503050406030204" pitchFamily="18" charset="0"/>
                <a:cs typeface="+mn-cs"/>
              </a:rPr>
              <a:t>Dương</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E1EC1240-2CCD-BB49-D3B6-A96E57564983}"/>
              </a:ext>
            </a:extLst>
          </p:cNvPr>
          <p:cNvPicPr>
            <a:picLocks noChangeAspect="1"/>
          </p:cNvPicPr>
          <p:nvPr/>
        </p:nvPicPr>
        <p:blipFill>
          <a:blip r:embed="rId4"/>
          <a:stretch>
            <a:fillRect/>
          </a:stretch>
        </p:blipFill>
        <p:spPr>
          <a:xfrm>
            <a:off x="4333437" y="0"/>
            <a:ext cx="3584759" cy="859611"/>
          </a:xfrm>
          <a:prstGeom prst="rect">
            <a:avLst/>
          </a:prstGeom>
        </p:spPr>
      </p:pic>
      <p:sp>
        <p:nvSpPr>
          <p:cNvPr id="2" name="Teardrop 1">
            <a:extLst>
              <a:ext uri="{FF2B5EF4-FFF2-40B4-BE49-F238E27FC236}">
                <a16:creationId xmlns:a16="http://schemas.microsoft.com/office/drawing/2014/main" id="{B098E8EA-A84B-9473-6127-F2D1E5346055}"/>
              </a:ext>
            </a:extLst>
          </p:cNvPr>
          <p:cNvSpPr/>
          <p:nvPr/>
        </p:nvSpPr>
        <p:spPr>
          <a:xfrm>
            <a:off x="147598" y="646323"/>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1</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Teardrop 2">
            <a:extLst>
              <a:ext uri="{FF2B5EF4-FFF2-40B4-BE49-F238E27FC236}">
                <a16:creationId xmlns:a16="http://schemas.microsoft.com/office/drawing/2014/main" id="{8195221B-8D94-BBEF-D314-8C8ACF014D51}"/>
              </a:ext>
            </a:extLst>
          </p:cNvPr>
          <p:cNvSpPr/>
          <p:nvPr/>
        </p:nvSpPr>
        <p:spPr>
          <a:xfrm>
            <a:off x="117780" y="18588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2</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 name="Teardrop 3">
            <a:extLst>
              <a:ext uri="{FF2B5EF4-FFF2-40B4-BE49-F238E27FC236}">
                <a16:creationId xmlns:a16="http://schemas.microsoft.com/office/drawing/2014/main" id="{6A8D17B7-4231-2C6D-B815-B75088E69643}"/>
              </a:ext>
            </a:extLst>
          </p:cNvPr>
          <p:cNvSpPr/>
          <p:nvPr/>
        </p:nvSpPr>
        <p:spPr>
          <a:xfrm>
            <a:off x="87963" y="310128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3</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5" name="Teardrop 4">
            <a:extLst>
              <a:ext uri="{FF2B5EF4-FFF2-40B4-BE49-F238E27FC236}">
                <a16:creationId xmlns:a16="http://schemas.microsoft.com/office/drawing/2014/main" id="{58F40F9D-B437-0012-8E8B-E1AB23A87F8B}"/>
              </a:ext>
            </a:extLst>
          </p:cNvPr>
          <p:cNvSpPr/>
          <p:nvPr/>
        </p:nvSpPr>
        <p:spPr>
          <a:xfrm>
            <a:off x="107841" y="516862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4</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72319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4A0BB-54C4-C6BF-3EBE-18254125E71E}"/>
              </a:ext>
            </a:extLst>
          </p:cNvPr>
          <p:cNvPicPr>
            <a:picLocks noChangeAspect="1"/>
          </p:cNvPicPr>
          <p:nvPr/>
        </p:nvPicPr>
        <p:blipFill>
          <a:blip r:embed="rId2"/>
          <a:stretch>
            <a:fillRect/>
          </a:stretch>
        </p:blipFill>
        <p:spPr>
          <a:xfrm>
            <a:off x="2540691" y="518512"/>
            <a:ext cx="6474513" cy="1030313"/>
          </a:xfrm>
          <a:prstGeom prst="rect">
            <a:avLst/>
          </a:prstGeom>
        </p:spPr>
      </p:pic>
      <p:pic>
        <p:nvPicPr>
          <p:cNvPr id="3" name="Picture 2">
            <a:extLst>
              <a:ext uri="{FF2B5EF4-FFF2-40B4-BE49-F238E27FC236}">
                <a16:creationId xmlns:a16="http://schemas.microsoft.com/office/drawing/2014/main" id="{25EFD846-FAA6-0057-56B7-D66EB2349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58" y="376426"/>
            <a:ext cx="1151896" cy="1151896"/>
          </a:xfrm>
          <a:prstGeom prst="rect">
            <a:avLst/>
          </a:prstGeom>
        </p:spPr>
      </p:pic>
      <p:grpSp>
        <p:nvGrpSpPr>
          <p:cNvPr id="5" name="Group 4">
            <a:extLst>
              <a:ext uri="{FF2B5EF4-FFF2-40B4-BE49-F238E27FC236}">
                <a16:creationId xmlns:a16="http://schemas.microsoft.com/office/drawing/2014/main" id="{3659BB5E-BF3C-28F9-8EC6-35D049BFB03D}"/>
              </a:ext>
            </a:extLst>
          </p:cNvPr>
          <p:cNvGrpSpPr/>
          <p:nvPr/>
        </p:nvGrpSpPr>
        <p:grpSpPr>
          <a:xfrm>
            <a:off x="1348327" y="2272208"/>
            <a:ext cx="8575287" cy="1200329"/>
            <a:chOff x="334536" y="1755373"/>
            <a:chExt cx="8575287" cy="1200329"/>
          </a:xfrm>
        </p:grpSpPr>
        <p:sp>
          <p:nvSpPr>
            <p:cNvPr id="6" name="TextBox 5">
              <a:extLst>
                <a:ext uri="{FF2B5EF4-FFF2-40B4-BE49-F238E27FC236}">
                  <a16:creationId xmlns:a16="http://schemas.microsoft.com/office/drawing/2014/main" id="{8B174B74-5F97-7DF5-7D22-CE062FEF977E}"/>
                </a:ext>
              </a:extLst>
            </p:cNvPr>
            <p:cNvSpPr txBox="1"/>
            <p:nvPr/>
          </p:nvSpPr>
          <p:spPr>
            <a:xfrm>
              <a:off x="334536" y="1755373"/>
              <a:ext cx="8575287" cy="1200329"/>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Sơn về quê từ đầu hè,</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giờ gặp lại,</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hai bạn có bao nhiêu chuyện. </a:t>
              </a:r>
              <a:r>
                <a:rPr lang="en-US" sz="3600" b="1" dirty="0">
                  <a:solidFill>
                    <a:srgbClr val="002060"/>
                  </a:solidFill>
                  <a:latin typeface="Cambria" panose="02040503050406030204" pitchFamily="18" charset="0"/>
                  <a:ea typeface="Cambria" panose="02040503050406030204" pitchFamily="18" charset="0"/>
                </a:rPr>
                <a:t> </a:t>
              </a:r>
              <a:endParaRPr lang="en-US" sz="3600" dirty="0">
                <a:solidFill>
                  <a:srgbClr val="002060"/>
                </a:solidFill>
                <a:latin typeface="UTM Avo" panose="02040603050506020204" pitchFamily="18" charset="0"/>
              </a:endParaRPr>
            </a:p>
          </p:txBody>
        </p:sp>
        <p:cxnSp>
          <p:nvCxnSpPr>
            <p:cNvPr id="7" name="Straight Connector 6">
              <a:extLst>
                <a:ext uri="{FF2B5EF4-FFF2-40B4-BE49-F238E27FC236}">
                  <a16:creationId xmlns:a16="http://schemas.microsoft.com/office/drawing/2014/main" id="{C09EC2D5-EE41-8FA2-3AF0-8ECEE35E228E}"/>
                </a:ext>
              </a:extLst>
            </p:cNvPr>
            <p:cNvCxnSpPr/>
            <p:nvPr/>
          </p:nvCxnSpPr>
          <p:spPr>
            <a:xfrm flipH="1">
              <a:off x="5241073" y="1816528"/>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777935-A188-26D1-45E1-B22C52801E99}"/>
                </a:ext>
              </a:extLst>
            </p:cNvPr>
            <p:cNvCxnSpPr/>
            <p:nvPr/>
          </p:nvCxnSpPr>
          <p:spPr>
            <a:xfrm flipH="1">
              <a:off x="7902497" y="175537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75032A-EE58-BCC3-72F0-A8F3745AC045}"/>
                </a:ext>
              </a:extLst>
            </p:cNvPr>
            <p:cNvCxnSpPr/>
            <p:nvPr/>
          </p:nvCxnSpPr>
          <p:spPr>
            <a:xfrm flipH="1">
              <a:off x="5735444" y="241932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DE3E94-6224-06B4-C6D1-832D7A8335CF}"/>
                </a:ext>
              </a:extLst>
            </p:cNvPr>
            <p:cNvCxnSpPr/>
            <p:nvPr/>
          </p:nvCxnSpPr>
          <p:spPr>
            <a:xfrm flipH="1">
              <a:off x="5830229" y="240954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09B7C86-5F5B-BE18-B093-ED0167534F44}"/>
              </a:ext>
            </a:extLst>
          </p:cNvPr>
          <p:cNvGrpSpPr/>
          <p:nvPr/>
        </p:nvGrpSpPr>
        <p:grpSpPr>
          <a:xfrm>
            <a:off x="1348327" y="3745541"/>
            <a:ext cx="8575287" cy="1200329"/>
            <a:chOff x="334536" y="3228706"/>
            <a:chExt cx="8575287" cy="1200329"/>
          </a:xfrm>
        </p:grpSpPr>
        <p:sp>
          <p:nvSpPr>
            <p:cNvPr id="12" name="TextBox 11">
              <a:extLst>
                <a:ext uri="{FF2B5EF4-FFF2-40B4-BE49-F238E27FC236}">
                  <a16:creationId xmlns:a16="http://schemas.microsoft.com/office/drawing/2014/main" id="{2C91DCF2-409A-1BF6-D03E-F39D609171F4}"/>
                </a:ext>
              </a:extLst>
            </p:cNvPr>
            <p:cNvSpPr txBox="1"/>
            <p:nvPr/>
          </p:nvSpPr>
          <p:spPr>
            <a:xfrm>
              <a:off x="334536" y="3228706"/>
              <a:ext cx="8575287" cy="1200329"/>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Sơn kể ở quê,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cậu được theo ông bà đi trồng rau,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câu cá.</a:t>
              </a:r>
              <a:endParaRPr lang="en-US" sz="3600">
                <a:solidFill>
                  <a:srgbClr val="002060"/>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id="{56A8251B-5BAB-7638-3D05-F3F59A0BAA50}"/>
                </a:ext>
              </a:extLst>
            </p:cNvPr>
            <p:cNvCxnSpPr/>
            <p:nvPr/>
          </p:nvCxnSpPr>
          <p:spPr>
            <a:xfrm flipH="1">
              <a:off x="3453161" y="3339321"/>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5C2DC7-B440-F646-312C-4CAA2280BA31}"/>
                </a:ext>
              </a:extLst>
            </p:cNvPr>
            <p:cNvCxnSpPr/>
            <p:nvPr/>
          </p:nvCxnSpPr>
          <p:spPr>
            <a:xfrm flipH="1">
              <a:off x="2561063" y="389265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15F196-FF77-E641-D702-468DFE3AE778}"/>
                </a:ext>
              </a:extLst>
            </p:cNvPr>
            <p:cNvCxnSpPr/>
            <p:nvPr/>
          </p:nvCxnSpPr>
          <p:spPr>
            <a:xfrm flipH="1">
              <a:off x="4130264" y="3892655"/>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6B8016-12BE-C648-5E5D-A1E9F09DCD4B}"/>
                </a:ext>
              </a:extLst>
            </p:cNvPr>
            <p:cNvCxnSpPr/>
            <p:nvPr/>
          </p:nvCxnSpPr>
          <p:spPr>
            <a:xfrm flipH="1">
              <a:off x="4239739" y="3888290"/>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85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sp>
        <p:nvSpPr>
          <p:cNvPr id="32" name="TextBox 3">
            <a:extLst>
              <a:ext uri="{FF2B5EF4-FFF2-40B4-BE49-F238E27FC236}">
                <a16:creationId xmlns:a16="http://schemas.microsoft.com/office/drawing/2014/main" id="{607645E3-2486-02B5-02C8-AD56DF0416D2}"/>
              </a:ext>
            </a:extLst>
          </p:cNvPr>
          <p:cNvSpPr txBox="1"/>
          <p:nvPr/>
        </p:nvSpPr>
        <p:spPr>
          <a:xfrm>
            <a:off x="470799" y="94752"/>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rPr>
              <a:t>LUYỆN ĐỌC TRONG NHÓM</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185356"/>
              <a:ext cx="5818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309</TotalTime>
  <Words>425</Words>
  <Application>Microsoft Office PowerPoint</Application>
  <PresentationFormat>Widescreen</PresentationFormat>
  <Paragraphs>28</Paragraphs>
  <Slides>6</Slides>
  <Notes>4</Notes>
  <HiddenSlides>0</HiddenSlides>
  <MMClips>2</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6</vt:i4>
      </vt:variant>
    </vt:vector>
  </HeadingPairs>
  <TitlesOfParts>
    <vt:vector size="20" baseType="lpstr">
      <vt:lpstr>等线</vt:lpstr>
      <vt:lpstr>Aptos</vt:lpstr>
      <vt:lpstr>Arial</vt:lpstr>
      <vt:lpstr>Arial-Rounded</vt:lpstr>
      <vt:lpstr>Calibri</vt:lpstr>
      <vt:lpstr>Cambria</vt:lpstr>
      <vt:lpstr>UTM Avo</vt:lpstr>
      <vt:lpstr>Wingdings</vt:lpstr>
      <vt:lpstr>千图网拥有20W+精美PPT模板 更多PPT模板下载至：www.58pic.com/office/ppt​​</vt:lpstr>
      <vt:lpstr>自定义设计方案</vt:lpstr>
      <vt:lpstr>1_自定义设计方案</vt:lpstr>
      <vt:lpstr>1_千图网拥有20W+精美PPT模板 更多PPT模板下载至：www.58pic.com/office/ppt​​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126</cp:revision>
  <dcterms:created xsi:type="dcterms:W3CDTF">2022-04-20T14:22:21Z</dcterms:created>
  <dcterms:modified xsi:type="dcterms:W3CDTF">2025-09-20T08:59:46Z</dcterms:modified>
</cp:coreProperties>
</file>